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1"/>
  </p:sldMasterIdLst>
  <p:notesMasterIdLst>
    <p:notesMasterId r:id="rId42"/>
  </p:notesMasterIdLst>
  <p:handoutMasterIdLst>
    <p:handoutMasterId r:id="rId43"/>
  </p:handoutMasterIdLst>
  <p:sldIdLst>
    <p:sldId id="256" r:id="rId2"/>
    <p:sldId id="358" r:id="rId3"/>
    <p:sldId id="359" r:id="rId4"/>
    <p:sldId id="360" r:id="rId5"/>
    <p:sldId id="361" r:id="rId6"/>
    <p:sldId id="362" r:id="rId7"/>
    <p:sldId id="363" r:id="rId8"/>
    <p:sldId id="372" r:id="rId9"/>
    <p:sldId id="364" r:id="rId10"/>
    <p:sldId id="365" r:id="rId11"/>
    <p:sldId id="366" r:id="rId12"/>
    <p:sldId id="375" r:id="rId13"/>
    <p:sldId id="367" r:id="rId14"/>
    <p:sldId id="400" r:id="rId15"/>
    <p:sldId id="373" r:id="rId16"/>
    <p:sldId id="379" r:id="rId17"/>
    <p:sldId id="402" r:id="rId18"/>
    <p:sldId id="374" r:id="rId19"/>
    <p:sldId id="397" r:id="rId20"/>
    <p:sldId id="398" r:id="rId21"/>
    <p:sldId id="399" r:id="rId22"/>
    <p:sldId id="368" r:id="rId23"/>
    <p:sldId id="380" r:id="rId24"/>
    <p:sldId id="385" r:id="rId25"/>
    <p:sldId id="369" r:id="rId26"/>
    <p:sldId id="382" r:id="rId27"/>
    <p:sldId id="381" r:id="rId28"/>
    <p:sldId id="383" r:id="rId29"/>
    <p:sldId id="384" r:id="rId30"/>
    <p:sldId id="386" r:id="rId31"/>
    <p:sldId id="387" r:id="rId32"/>
    <p:sldId id="388" r:id="rId33"/>
    <p:sldId id="389" r:id="rId34"/>
    <p:sldId id="401" r:id="rId35"/>
    <p:sldId id="390" r:id="rId36"/>
    <p:sldId id="391" r:id="rId37"/>
    <p:sldId id="392" r:id="rId38"/>
    <p:sldId id="393" r:id="rId39"/>
    <p:sldId id="403" r:id="rId40"/>
    <p:sldId id="404" r:id="rId41"/>
  </p:sldIdLst>
  <p:sldSz cx="9144000" cy="6858000" type="screen4x3"/>
  <p:notesSz cx="6858000" cy="9144000"/>
  <p:embeddedFontLst>
    <p:embeddedFont>
      <p:font typeface="Cambria Math" panose="02040503050406030204" pitchFamily="18" charset="0"/>
      <p:regular r:id="rId44"/>
    </p:embeddedFont>
    <p:embeddedFont>
      <p:font typeface="Wingdings 3" panose="05040102010807070707" pitchFamily="18" charset="2"/>
      <p:regular r:id="rId45"/>
    </p:embeddedFont>
    <p:embeddedFont>
      <p:font typeface="Calibri" panose="020F0502020204030204" pitchFamily="34" charset="0"/>
      <p:regular r:id="rId46"/>
      <p:bold r:id="rId47"/>
      <p:italic r:id="rId48"/>
      <p:boldItalic r:id="rId49"/>
    </p:embeddedFont>
  </p:embeddedFontLst>
  <p:defaultTextStyle>
    <a:defPPr>
      <a:defRPr lang="zh-CN"/>
    </a:defPPr>
    <a:lvl1pPr algn="l" rtl="0" fontAlgn="base">
      <a:spcBef>
        <a:spcPct val="20000"/>
      </a:spcBef>
      <a:spcAft>
        <a:spcPct val="0"/>
      </a:spcAft>
      <a:buChar char="–"/>
      <a:defRPr sz="2800" b="1" kern="1200">
        <a:solidFill>
          <a:schemeClr val="tx2"/>
        </a:solidFill>
        <a:latin typeface="Arial" pitchFamily="34" charset="0"/>
        <a:ea typeface="宋体" pitchFamily="2" charset="-122"/>
        <a:cs typeface="+mn-cs"/>
      </a:defRPr>
    </a:lvl1pPr>
    <a:lvl2pPr marL="457200" algn="l" rtl="0" fontAlgn="base">
      <a:spcBef>
        <a:spcPct val="20000"/>
      </a:spcBef>
      <a:spcAft>
        <a:spcPct val="0"/>
      </a:spcAft>
      <a:buChar char="–"/>
      <a:defRPr sz="2800" b="1" kern="1200">
        <a:solidFill>
          <a:schemeClr val="tx2"/>
        </a:solidFill>
        <a:latin typeface="Arial" pitchFamily="34" charset="0"/>
        <a:ea typeface="宋体" pitchFamily="2" charset="-122"/>
        <a:cs typeface="+mn-cs"/>
      </a:defRPr>
    </a:lvl2pPr>
    <a:lvl3pPr marL="914400" algn="l" rtl="0" fontAlgn="base">
      <a:spcBef>
        <a:spcPct val="20000"/>
      </a:spcBef>
      <a:spcAft>
        <a:spcPct val="0"/>
      </a:spcAft>
      <a:buChar char="–"/>
      <a:defRPr sz="2800" b="1" kern="1200">
        <a:solidFill>
          <a:schemeClr val="tx2"/>
        </a:solidFill>
        <a:latin typeface="Arial" pitchFamily="34" charset="0"/>
        <a:ea typeface="宋体" pitchFamily="2" charset="-122"/>
        <a:cs typeface="+mn-cs"/>
      </a:defRPr>
    </a:lvl3pPr>
    <a:lvl4pPr marL="1371600" algn="l" rtl="0" fontAlgn="base">
      <a:spcBef>
        <a:spcPct val="20000"/>
      </a:spcBef>
      <a:spcAft>
        <a:spcPct val="0"/>
      </a:spcAft>
      <a:buChar char="–"/>
      <a:defRPr sz="2800" b="1" kern="1200">
        <a:solidFill>
          <a:schemeClr val="tx2"/>
        </a:solidFill>
        <a:latin typeface="Arial" pitchFamily="34" charset="0"/>
        <a:ea typeface="宋体" pitchFamily="2" charset="-122"/>
        <a:cs typeface="+mn-cs"/>
      </a:defRPr>
    </a:lvl4pPr>
    <a:lvl5pPr marL="1828800" algn="l" rtl="0" fontAlgn="base">
      <a:spcBef>
        <a:spcPct val="20000"/>
      </a:spcBef>
      <a:spcAft>
        <a:spcPct val="0"/>
      </a:spcAft>
      <a:buChar char="–"/>
      <a:defRPr sz="2800" b="1" kern="1200">
        <a:solidFill>
          <a:schemeClr val="tx2"/>
        </a:solidFill>
        <a:latin typeface="Arial" pitchFamily="34" charset="0"/>
        <a:ea typeface="宋体" pitchFamily="2" charset="-122"/>
        <a:cs typeface="+mn-cs"/>
      </a:defRPr>
    </a:lvl5pPr>
    <a:lvl6pPr marL="2286000" algn="l" defTabSz="914400" rtl="0" eaLnBrk="1" latinLnBrk="0" hangingPunct="1">
      <a:defRPr sz="2800" b="1" kern="1200">
        <a:solidFill>
          <a:schemeClr val="tx2"/>
        </a:solidFill>
        <a:latin typeface="Arial" pitchFamily="34" charset="0"/>
        <a:ea typeface="宋体" pitchFamily="2" charset="-122"/>
        <a:cs typeface="+mn-cs"/>
      </a:defRPr>
    </a:lvl6pPr>
    <a:lvl7pPr marL="2743200" algn="l" defTabSz="914400" rtl="0" eaLnBrk="1" latinLnBrk="0" hangingPunct="1">
      <a:defRPr sz="2800" b="1" kern="1200">
        <a:solidFill>
          <a:schemeClr val="tx2"/>
        </a:solidFill>
        <a:latin typeface="Arial" pitchFamily="34" charset="0"/>
        <a:ea typeface="宋体" pitchFamily="2" charset="-122"/>
        <a:cs typeface="+mn-cs"/>
      </a:defRPr>
    </a:lvl7pPr>
    <a:lvl8pPr marL="3200400" algn="l" defTabSz="914400" rtl="0" eaLnBrk="1" latinLnBrk="0" hangingPunct="1">
      <a:defRPr sz="2800" b="1" kern="1200">
        <a:solidFill>
          <a:schemeClr val="tx2"/>
        </a:solidFill>
        <a:latin typeface="Arial" pitchFamily="34" charset="0"/>
        <a:ea typeface="宋体" pitchFamily="2" charset="-122"/>
        <a:cs typeface="+mn-cs"/>
      </a:defRPr>
    </a:lvl8pPr>
    <a:lvl9pPr marL="3657600" algn="l" defTabSz="914400" rtl="0" eaLnBrk="1" latinLnBrk="0" hangingPunct="1">
      <a:defRPr sz="2800" b="1" kern="1200">
        <a:solidFill>
          <a:schemeClr val="tx2"/>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8" y="-174"/>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16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4480B-1F98-48EE-83F7-986E272BAA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2A6C890D-C714-4A96-A1BB-D49B6C79D159}">
      <dgm:prSet phldrT="[Text]"/>
      <dgm:spPr/>
      <dgm:t>
        <a:bodyPr/>
        <a:lstStyle/>
        <a:p>
          <a:r>
            <a:rPr lang="zh-CN" altLang="en-US" dirty="0" smtClean="0"/>
            <a:t>声驻波光栅</a:t>
          </a:r>
          <a:endParaRPr lang="zh-CN" altLang="en-US" dirty="0"/>
        </a:p>
      </dgm:t>
    </dgm:pt>
    <dgm:pt modelId="{574CBC88-F545-494F-A501-CD54A1B80A04}" type="parTrans" cxnId="{DF202A96-7E94-4BE2-B923-8F25F8C8CADA}">
      <dgm:prSet/>
      <dgm:spPr/>
      <dgm:t>
        <a:bodyPr/>
        <a:lstStyle/>
        <a:p>
          <a:endParaRPr lang="zh-CN" altLang="en-US"/>
        </a:p>
      </dgm:t>
    </dgm:pt>
    <dgm:pt modelId="{91CE6BA6-7082-4E44-AF9D-7B7351C7DF21}" type="sibTrans" cxnId="{DF202A96-7E94-4BE2-B923-8F25F8C8CADA}">
      <dgm:prSet/>
      <dgm:spPr/>
      <dgm:t>
        <a:bodyPr/>
        <a:lstStyle/>
        <a:p>
          <a:endParaRPr lang="zh-CN" altLang="en-US"/>
        </a:p>
      </dgm:t>
    </dgm:pt>
    <dgm:pt modelId="{587E6042-7F6E-4061-A7FF-F29DC0B5195F}">
      <dgm:prSet phldrT="[Text]"/>
      <dgm:spPr/>
      <dgm:t>
        <a:bodyPr/>
        <a:lstStyle/>
        <a:p>
          <a:r>
            <a:rPr lang="zh-CN" altLang="en-US" b="1" dirty="0" smtClean="0"/>
            <a:t>静止</a:t>
          </a:r>
          <a:endParaRPr lang="zh-CN" altLang="en-US" b="1" dirty="0"/>
        </a:p>
      </dgm:t>
    </dgm:pt>
    <dgm:pt modelId="{F7AE42E5-EE6A-4B36-9176-9F162BC6D4B0}" type="parTrans" cxnId="{4D07C4ED-6A8E-41DF-ACA9-2693D0391F3C}">
      <dgm:prSet/>
      <dgm:spPr/>
      <dgm:t>
        <a:bodyPr/>
        <a:lstStyle/>
        <a:p>
          <a:endParaRPr lang="zh-CN" altLang="en-US"/>
        </a:p>
      </dgm:t>
    </dgm:pt>
    <dgm:pt modelId="{61A8BD2A-4135-414A-89D6-EE932C73922F}" type="sibTrans" cxnId="{4D07C4ED-6A8E-41DF-ACA9-2693D0391F3C}">
      <dgm:prSet/>
      <dgm:spPr/>
      <dgm:t>
        <a:bodyPr/>
        <a:lstStyle/>
        <a:p>
          <a:endParaRPr lang="zh-CN" altLang="en-US"/>
        </a:p>
      </dgm:t>
    </dgm:pt>
    <dgm:pt modelId="{EFC03550-4BEB-41B9-B5A6-0E267A8E5BC0}">
      <dgm:prSet phldrT="[Text]"/>
      <dgm:spPr/>
      <dgm:t>
        <a:bodyPr/>
        <a:lstStyle/>
        <a:p>
          <a:r>
            <a:rPr lang="zh-CN" altLang="en-US" b="1" dirty="0" smtClean="0"/>
            <a:t>调制频率为声频率的</a:t>
          </a:r>
          <a:r>
            <a:rPr lang="en-US" altLang="zh-CN" b="1" dirty="0" smtClean="0"/>
            <a:t>2</a:t>
          </a:r>
          <a:r>
            <a:rPr lang="zh-CN" altLang="en-US" b="1" dirty="0" smtClean="0"/>
            <a:t>倍</a:t>
          </a:r>
          <a:endParaRPr lang="zh-CN" altLang="en-US" b="1" dirty="0"/>
        </a:p>
      </dgm:t>
    </dgm:pt>
    <dgm:pt modelId="{609FF222-9A0E-4800-BB04-EF30172A6EC7}" type="parTrans" cxnId="{2F741FEF-9EAF-4608-AF4F-C9C888E2F1A6}">
      <dgm:prSet/>
      <dgm:spPr/>
      <dgm:t>
        <a:bodyPr/>
        <a:lstStyle/>
        <a:p>
          <a:endParaRPr lang="zh-CN" altLang="en-US"/>
        </a:p>
      </dgm:t>
    </dgm:pt>
    <dgm:pt modelId="{B7DC43CA-7489-4737-A689-650835358BD2}" type="sibTrans" cxnId="{2F741FEF-9EAF-4608-AF4F-C9C888E2F1A6}">
      <dgm:prSet/>
      <dgm:spPr/>
      <dgm:t>
        <a:bodyPr/>
        <a:lstStyle/>
        <a:p>
          <a:endParaRPr lang="zh-CN" altLang="en-US"/>
        </a:p>
      </dgm:t>
    </dgm:pt>
    <dgm:pt modelId="{72B21A37-46C0-443E-944F-F9CDB4753D65}">
      <dgm:prSet phldrT="[Text]"/>
      <dgm:spPr/>
      <dgm:t>
        <a:bodyPr/>
        <a:lstStyle/>
        <a:p>
          <a:r>
            <a:rPr lang="zh-CN" altLang="en-US" dirty="0" smtClean="0"/>
            <a:t>声行波光栅</a:t>
          </a:r>
          <a:endParaRPr lang="zh-CN" altLang="en-US" dirty="0"/>
        </a:p>
      </dgm:t>
    </dgm:pt>
    <dgm:pt modelId="{51D8DB92-0C2F-4D91-96B8-FFFB5797E88E}" type="parTrans" cxnId="{E3C54CA8-4BBD-4EA4-A308-D9D4A1F9C14F}">
      <dgm:prSet/>
      <dgm:spPr/>
      <dgm:t>
        <a:bodyPr/>
        <a:lstStyle/>
        <a:p>
          <a:endParaRPr lang="zh-CN" altLang="en-US"/>
        </a:p>
      </dgm:t>
    </dgm:pt>
    <dgm:pt modelId="{06803DDC-63A8-4BC9-B3D3-756FB01160F3}" type="sibTrans" cxnId="{E3C54CA8-4BBD-4EA4-A308-D9D4A1F9C14F}">
      <dgm:prSet/>
      <dgm:spPr/>
      <dgm:t>
        <a:bodyPr/>
        <a:lstStyle/>
        <a:p>
          <a:endParaRPr lang="zh-CN" altLang="en-US"/>
        </a:p>
      </dgm:t>
    </dgm:pt>
    <dgm:pt modelId="{D91BDD59-807B-4541-8955-B7B73450411B}">
      <dgm:prSet phldrT="[Text]"/>
      <dgm:spPr/>
      <dgm:t>
        <a:bodyPr/>
        <a:lstStyle/>
        <a:p>
          <a:r>
            <a:rPr lang="zh-CN" altLang="en-US" b="1" dirty="0" smtClean="0"/>
            <a:t>以声波速度运动</a:t>
          </a:r>
          <a:endParaRPr lang="zh-CN" altLang="en-US" b="1" dirty="0"/>
        </a:p>
      </dgm:t>
    </dgm:pt>
    <dgm:pt modelId="{D69E2389-A574-47A5-94F7-1F790F3C7144}" type="parTrans" cxnId="{37CE550B-38D6-4AB1-B0CB-08161D10E534}">
      <dgm:prSet/>
      <dgm:spPr/>
      <dgm:t>
        <a:bodyPr/>
        <a:lstStyle/>
        <a:p>
          <a:endParaRPr lang="zh-CN" altLang="en-US"/>
        </a:p>
      </dgm:t>
    </dgm:pt>
    <dgm:pt modelId="{DBF88240-840B-4537-A9C4-4915A15D6F56}" type="sibTrans" cxnId="{37CE550B-38D6-4AB1-B0CB-08161D10E534}">
      <dgm:prSet/>
      <dgm:spPr/>
      <dgm:t>
        <a:bodyPr/>
        <a:lstStyle/>
        <a:p>
          <a:endParaRPr lang="zh-CN" altLang="en-US"/>
        </a:p>
      </dgm:t>
    </dgm:pt>
    <dgm:pt modelId="{F710648D-5A52-4571-B5E9-9E2C45943AA0}">
      <dgm:prSet phldrT="[Text]"/>
      <dgm:spPr/>
      <dgm:t>
        <a:bodyPr/>
        <a:lstStyle/>
        <a:p>
          <a:r>
            <a:rPr lang="zh-CN" altLang="en-US" b="1" dirty="0" smtClean="0"/>
            <a:t>调制频率等于声频率</a:t>
          </a:r>
          <a:endParaRPr lang="zh-CN" altLang="en-US" b="1" dirty="0"/>
        </a:p>
      </dgm:t>
    </dgm:pt>
    <dgm:pt modelId="{684CA948-B239-425A-9CAE-A5150F539755}" type="parTrans" cxnId="{6B4D6FA4-0F4F-469E-9492-FAFBC3486982}">
      <dgm:prSet/>
      <dgm:spPr/>
      <dgm:t>
        <a:bodyPr/>
        <a:lstStyle/>
        <a:p>
          <a:endParaRPr lang="zh-CN" altLang="en-US"/>
        </a:p>
      </dgm:t>
    </dgm:pt>
    <dgm:pt modelId="{2B7CE990-5AD0-44DB-9E0D-3AC6C9F49DE9}" type="sibTrans" cxnId="{6B4D6FA4-0F4F-469E-9492-FAFBC3486982}">
      <dgm:prSet/>
      <dgm:spPr/>
      <dgm:t>
        <a:bodyPr/>
        <a:lstStyle/>
        <a:p>
          <a:endParaRPr lang="zh-CN" altLang="en-US"/>
        </a:p>
      </dgm:t>
    </dgm:pt>
    <dgm:pt modelId="{74D33B89-884A-4836-87F3-66AF4743F6B0}">
      <dgm:prSet phldrT="[Text]"/>
      <dgm:spPr/>
      <dgm:t>
        <a:bodyPr/>
        <a:lstStyle/>
        <a:p>
          <a:endParaRPr lang="zh-CN" altLang="en-US" b="1" dirty="0"/>
        </a:p>
      </dgm:t>
    </dgm:pt>
    <dgm:pt modelId="{DD15E120-CE84-4547-BCD6-0A50BDF775F2}" type="parTrans" cxnId="{D68A5EC6-2FD3-45C8-B27E-8DC48AB4FDDA}">
      <dgm:prSet/>
      <dgm:spPr/>
      <dgm:t>
        <a:bodyPr/>
        <a:lstStyle/>
        <a:p>
          <a:endParaRPr lang="zh-CN" altLang="en-US"/>
        </a:p>
      </dgm:t>
    </dgm:pt>
    <dgm:pt modelId="{C9529BE5-DDFC-4B4D-A0D7-FD123544EF41}" type="sibTrans" cxnId="{D68A5EC6-2FD3-45C8-B27E-8DC48AB4FDDA}">
      <dgm:prSet/>
      <dgm:spPr/>
      <dgm:t>
        <a:bodyPr/>
        <a:lstStyle/>
        <a:p>
          <a:endParaRPr lang="zh-CN" altLang="en-US"/>
        </a:p>
      </dgm:t>
    </dgm:pt>
    <dgm:pt modelId="{1DE004BF-D0AD-4A5F-9057-E2405540F307}" type="pres">
      <dgm:prSet presAssocID="{1454480B-1F98-48EE-83F7-986E272BAAD1}" presName="Name0" presStyleCnt="0">
        <dgm:presLayoutVars>
          <dgm:dir/>
          <dgm:animLvl val="lvl"/>
          <dgm:resizeHandles val="exact"/>
        </dgm:presLayoutVars>
      </dgm:prSet>
      <dgm:spPr/>
      <dgm:t>
        <a:bodyPr/>
        <a:lstStyle/>
        <a:p>
          <a:endParaRPr lang="zh-CN" altLang="en-US"/>
        </a:p>
      </dgm:t>
    </dgm:pt>
    <dgm:pt modelId="{71D9C1B9-FB15-4FBB-9A49-D3EA71F0A211}" type="pres">
      <dgm:prSet presAssocID="{2A6C890D-C714-4A96-A1BB-D49B6C79D159}" presName="composite" presStyleCnt="0"/>
      <dgm:spPr/>
    </dgm:pt>
    <dgm:pt modelId="{B89AE425-B4B4-4A9B-85C6-3A57F4FCEAE0}" type="pres">
      <dgm:prSet presAssocID="{2A6C890D-C714-4A96-A1BB-D49B6C79D159}" presName="parTx" presStyleLbl="alignNode1" presStyleIdx="0" presStyleCnt="2">
        <dgm:presLayoutVars>
          <dgm:chMax val="0"/>
          <dgm:chPref val="0"/>
          <dgm:bulletEnabled val="1"/>
        </dgm:presLayoutVars>
      </dgm:prSet>
      <dgm:spPr/>
      <dgm:t>
        <a:bodyPr/>
        <a:lstStyle/>
        <a:p>
          <a:endParaRPr lang="zh-CN" altLang="en-US"/>
        </a:p>
      </dgm:t>
    </dgm:pt>
    <dgm:pt modelId="{D363EC6C-5820-4D53-B17E-ACDED0629D2C}" type="pres">
      <dgm:prSet presAssocID="{2A6C890D-C714-4A96-A1BB-D49B6C79D159}" presName="desTx" presStyleLbl="alignAccFollowNode1" presStyleIdx="0" presStyleCnt="2">
        <dgm:presLayoutVars>
          <dgm:bulletEnabled val="1"/>
        </dgm:presLayoutVars>
      </dgm:prSet>
      <dgm:spPr/>
      <dgm:t>
        <a:bodyPr/>
        <a:lstStyle/>
        <a:p>
          <a:endParaRPr lang="zh-CN" altLang="en-US"/>
        </a:p>
      </dgm:t>
    </dgm:pt>
    <dgm:pt modelId="{FF3FFE06-5AD1-4A6C-B181-5EA7FA6B807A}" type="pres">
      <dgm:prSet presAssocID="{91CE6BA6-7082-4E44-AF9D-7B7351C7DF21}" presName="space" presStyleCnt="0"/>
      <dgm:spPr/>
    </dgm:pt>
    <dgm:pt modelId="{E9698282-94F3-46C7-8CE7-9A00B5F7D262}" type="pres">
      <dgm:prSet presAssocID="{72B21A37-46C0-443E-944F-F9CDB4753D65}" presName="composite" presStyleCnt="0"/>
      <dgm:spPr/>
    </dgm:pt>
    <dgm:pt modelId="{DD25F282-65E5-4D40-9ED1-5F5F8256ED0A}" type="pres">
      <dgm:prSet presAssocID="{72B21A37-46C0-443E-944F-F9CDB4753D65}" presName="parTx" presStyleLbl="alignNode1" presStyleIdx="1" presStyleCnt="2">
        <dgm:presLayoutVars>
          <dgm:chMax val="0"/>
          <dgm:chPref val="0"/>
          <dgm:bulletEnabled val="1"/>
        </dgm:presLayoutVars>
      </dgm:prSet>
      <dgm:spPr/>
      <dgm:t>
        <a:bodyPr/>
        <a:lstStyle/>
        <a:p>
          <a:endParaRPr lang="zh-CN" altLang="en-US"/>
        </a:p>
      </dgm:t>
    </dgm:pt>
    <dgm:pt modelId="{7E8CF645-20A8-4A1D-9780-B87B7F3C5D72}" type="pres">
      <dgm:prSet presAssocID="{72B21A37-46C0-443E-944F-F9CDB4753D65}" presName="desTx" presStyleLbl="alignAccFollowNode1" presStyleIdx="1" presStyleCnt="2">
        <dgm:presLayoutVars>
          <dgm:bulletEnabled val="1"/>
        </dgm:presLayoutVars>
      </dgm:prSet>
      <dgm:spPr/>
      <dgm:t>
        <a:bodyPr/>
        <a:lstStyle/>
        <a:p>
          <a:endParaRPr lang="zh-CN" altLang="en-US"/>
        </a:p>
      </dgm:t>
    </dgm:pt>
  </dgm:ptLst>
  <dgm:cxnLst>
    <dgm:cxn modelId="{DF202A96-7E94-4BE2-B923-8F25F8C8CADA}" srcId="{1454480B-1F98-48EE-83F7-986E272BAAD1}" destId="{2A6C890D-C714-4A96-A1BB-D49B6C79D159}" srcOrd="0" destOrd="0" parTransId="{574CBC88-F545-494F-A501-CD54A1B80A04}" sibTransId="{91CE6BA6-7082-4E44-AF9D-7B7351C7DF21}"/>
    <dgm:cxn modelId="{07CA92BB-10BF-4A64-B425-4A3DFE9C90D6}" type="presOf" srcId="{1454480B-1F98-48EE-83F7-986E272BAAD1}" destId="{1DE004BF-D0AD-4A5F-9057-E2405540F307}" srcOrd="0" destOrd="0" presId="urn:microsoft.com/office/officeart/2005/8/layout/hList1"/>
    <dgm:cxn modelId="{FBD730AC-064C-438F-B678-94FE80F68750}" type="presOf" srcId="{74D33B89-884A-4836-87F3-66AF4743F6B0}" destId="{D363EC6C-5820-4D53-B17E-ACDED0629D2C}" srcOrd="0" destOrd="1" presId="urn:microsoft.com/office/officeart/2005/8/layout/hList1"/>
    <dgm:cxn modelId="{2F741FEF-9EAF-4608-AF4F-C9C888E2F1A6}" srcId="{2A6C890D-C714-4A96-A1BB-D49B6C79D159}" destId="{EFC03550-4BEB-41B9-B5A6-0E267A8E5BC0}" srcOrd="2" destOrd="0" parTransId="{609FF222-9A0E-4800-BB04-EF30172A6EC7}" sibTransId="{B7DC43CA-7489-4737-A689-650835358BD2}"/>
    <dgm:cxn modelId="{294782E1-2605-49D4-907F-B905C48C9303}" type="presOf" srcId="{587E6042-7F6E-4061-A7FF-F29DC0B5195F}" destId="{D363EC6C-5820-4D53-B17E-ACDED0629D2C}" srcOrd="0" destOrd="0" presId="urn:microsoft.com/office/officeart/2005/8/layout/hList1"/>
    <dgm:cxn modelId="{37CE550B-38D6-4AB1-B0CB-08161D10E534}" srcId="{72B21A37-46C0-443E-944F-F9CDB4753D65}" destId="{D91BDD59-807B-4541-8955-B7B73450411B}" srcOrd="0" destOrd="0" parTransId="{D69E2389-A574-47A5-94F7-1F790F3C7144}" sibTransId="{DBF88240-840B-4537-A9C4-4915A15D6F56}"/>
    <dgm:cxn modelId="{D68A5EC6-2FD3-45C8-B27E-8DC48AB4FDDA}" srcId="{2A6C890D-C714-4A96-A1BB-D49B6C79D159}" destId="{74D33B89-884A-4836-87F3-66AF4743F6B0}" srcOrd="1" destOrd="0" parTransId="{DD15E120-CE84-4547-BCD6-0A50BDF775F2}" sibTransId="{C9529BE5-DDFC-4B4D-A0D7-FD123544EF41}"/>
    <dgm:cxn modelId="{176DD1DC-2A3F-47C5-BB80-868E786CFA43}" type="presOf" srcId="{F710648D-5A52-4571-B5E9-9E2C45943AA0}" destId="{7E8CF645-20A8-4A1D-9780-B87B7F3C5D72}" srcOrd="0" destOrd="1" presId="urn:microsoft.com/office/officeart/2005/8/layout/hList1"/>
    <dgm:cxn modelId="{E3C54CA8-4BBD-4EA4-A308-D9D4A1F9C14F}" srcId="{1454480B-1F98-48EE-83F7-986E272BAAD1}" destId="{72B21A37-46C0-443E-944F-F9CDB4753D65}" srcOrd="1" destOrd="0" parTransId="{51D8DB92-0C2F-4D91-96B8-FFFB5797E88E}" sibTransId="{06803DDC-63A8-4BC9-B3D3-756FB01160F3}"/>
    <dgm:cxn modelId="{2BB52032-6124-4534-959E-1661B1801904}" type="presOf" srcId="{2A6C890D-C714-4A96-A1BB-D49B6C79D159}" destId="{B89AE425-B4B4-4A9B-85C6-3A57F4FCEAE0}" srcOrd="0" destOrd="0" presId="urn:microsoft.com/office/officeart/2005/8/layout/hList1"/>
    <dgm:cxn modelId="{EB6EFAC8-6CE1-4989-A9ED-FCA3558B836B}" type="presOf" srcId="{72B21A37-46C0-443E-944F-F9CDB4753D65}" destId="{DD25F282-65E5-4D40-9ED1-5F5F8256ED0A}" srcOrd="0" destOrd="0" presId="urn:microsoft.com/office/officeart/2005/8/layout/hList1"/>
    <dgm:cxn modelId="{6E0CF034-DCA5-4A3B-B152-9C4FCC63233E}" type="presOf" srcId="{EFC03550-4BEB-41B9-B5A6-0E267A8E5BC0}" destId="{D363EC6C-5820-4D53-B17E-ACDED0629D2C}" srcOrd="0" destOrd="2" presId="urn:microsoft.com/office/officeart/2005/8/layout/hList1"/>
    <dgm:cxn modelId="{4D07C4ED-6A8E-41DF-ACA9-2693D0391F3C}" srcId="{2A6C890D-C714-4A96-A1BB-D49B6C79D159}" destId="{587E6042-7F6E-4061-A7FF-F29DC0B5195F}" srcOrd="0" destOrd="0" parTransId="{F7AE42E5-EE6A-4B36-9176-9F162BC6D4B0}" sibTransId="{61A8BD2A-4135-414A-89D6-EE932C73922F}"/>
    <dgm:cxn modelId="{C144BFB8-07B2-4DF1-B6BB-022DBDBFB53C}" type="presOf" srcId="{D91BDD59-807B-4541-8955-B7B73450411B}" destId="{7E8CF645-20A8-4A1D-9780-B87B7F3C5D72}" srcOrd="0" destOrd="0" presId="urn:microsoft.com/office/officeart/2005/8/layout/hList1"/>
    <dgm:cxn modelId="{6B4D6FA4-0F4F-469E-9492-FAFBC3486982}" srcId="{72B21A37-46C0-443E-944F-F9CDB4753D65}" destId="{F710648D-5A52-4571-B5E9-9E2C45943AA0}" srcOrd="1" destOrd="0" parTransId="{684CA948-B239-425A-9CAE-A5150F539755}" sibTransId="{2B7CE990-5AD0-44DB-9E0D-3AC6C9F49DE9}"/>
    <dgm:cxn modelId="{957906BF-DEBF-4874-BCF8-BB989CB716D6}" type="presParOf" srcId="{1DE004BF-D0AD-4A5F-9057-E2405540F307}" destId="{71D9C1B9-FB15-4FBB-9A49-D3EA71F0A211}" srcOrd="0" destOrd="0" presId="urn:microsoft.com/office/officeart/2005/8/layout/hList1"/>
    <dgm:cxn modelId="{3CD174C8-009A-4F20-847A-614C59EE4FAF}" type="presParOf" srcId="{71D9C1B9-FB15-4FBB-9A49-D3EA71F0A211}" destId="{B89AE425-B4B4-4A9B-85C6-3A57F4FCEAE0}" srcOrd="0" destOrd="0" presId="urn:microsoft.com/office/officeart/2005/8/layout/hList1"/>
    <dgm:cxn modelId="{E38571BB-1AEA-4DAA-BBB1-AB2026BB417E}" type="presParOf" srcId="{71D9C1B9-FB15-4FBB-9A49-D3EA71F0A211}" destId="{D363EC6C-5820-4D53-B17E-ACDED0629D2C}" srcOrd="1" destOrd="0" presId="urn:microsoft.com/office/officeart/2005/8/layout/hList1"/>
    <dgm:cxn modelId="{C1A13DD2-4DE3-49E2-8D84-3667955BF258}" type="presParOf" srcId="{1DE004BF-D0AD-4A5F-9057-E2405540F307}" destId="{FF3FFE06-5AD1-4A6C-B181-5EA7FA6B807A}" srcOrd="1" destOrd="0" presId="urn:microsoft.com/office/officeart/2005/8/layout/hList1"/>
    <dgm:cxn modelId="{3A66A969-6236-499A-93D3-5C26C6338BDA}" type="presParOf" srcId="{1DE004BF-D0AD-4A5F-9057-E2405540F307}" destId="{E9698282-94F3-46C7-8CE7-9A00B5F7D262}" srcOrd="2" destOrd="0" presId="urn:microsoft.com/office/officeart/2005/8/layout/hList1"/>
    <dgm:cxn modelId="{7BC9E89C-7C72-4F06-9CA9-1F1AFD0F9C1D}" type="presParOf" srcId="{E9698282-94F3-46C7-8CE7-9A00B5F7D262}" destId="{DD25F282-65E5-4D40-9ED1-5F5F8256ED0A}" srcOrd="0" destOrd="0" presId="urn:microsoft.com/office/officeart/2005/8/layout/hList1"/>
    <dgm:cxn modelId="{86948480-4679-4545-A8A7-8AF2D36B93F0}" type="presParOf" srcId="{E9698282-94F3-46C7-8CE7-9A00B5F7D262}" destId="{7E8CF645-20A8-4A1D-9780-B87B7F3C5D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54480B-1F98-48EE-83F7-986E272BAA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2A6C890D-C714-4A96-A1BB-D49B6C79D159}">
      <dgm:prSet phldrT="[Text]"/>
      <dgm:spPr/>
      <dgm:t>
        <a:bodyPr/>
        <a:lstStyle/>
        <a:p>
          <a:r>
            <a:rPr lang="zh-CN" altLang="en-US" dirty="0" smtClean="0"/>
            <a:t>喇曼</a:t>
          </a:r>
          <a:r>
            <a:rPr lang="en-US" altLang="zh-CN" dirty="0" smtClean="0"/>
            <a:t>—</a:t>
          </a:r>
          <a:r>
            <a:rPr lang="zh-CN" altLang="en-US" dirty="0" smtClean="0"/>
            <a:t>奈斯衍射</a:t>
          </a:r>
          <a:endParaRPr lang="zh-CN" altLang="en-US" dirty="0"/>
        </a:p>
      </dgm:t>
    </dgm:pt>
    <dgm:pt modelId="{574CBC88-F545-494F-A501-CD54A1B80A04}" type="parTrans" cxnId="{DF202A96-7E94-4BE2-B923-8F25F8C8CADA}">
      <dgm:prSet/>
      <dgm:spPr/>
      <dgm:t>
        <a:bodyPr/>
        <a:lstStyle/>
        <a:p>
          <a:endParaRPr lang="zh-CN" altLang="en-US"/>
        </a:p>
      </dgm:t>
    </dgm:pt>
    <dgm:pt modelId="{91CE6BA6-7082-4E44-AF9D-7B7351C7DF21}" type="sibTrans" cxnId="{DF202A96-7E94-4BE2-B923-8F25F8C8CADA}">
      <dgm:prSet/>
      <dgm:spPr/>
      <dgm:t>
        <a:bodyPr/>
        <a:lstStyle/>
        <a:p>
          <a:endParaRPr lang="zh-CN" altLang="en-US"/>
        </a:p>
      </dgm:t>
    </dgm:pt>
    <dgm:pt modelId="{587E6042-7F6E-4061-A7FF-F29DC0B5195F}">
      <dgm:prSet phldrT="[Text]"/>
      <dgm:spPr/>
      <dgm:t>
        <a:bodyPr/>
        <a:lstStyle/>
        <a:p>
          <a:r>
            <a:rPr lang="zh-CN" altLang="en-US" b="1" dirty="0" smtClean="0">
              <a:solidFill>
                <a:schemeClr val="tx1"/>
              </a:solidFill>
            </a:rPr>
            <a:t>频率较低</a:t>
          </a:r>
          <a:r>
            <a:rPr lang="en-US" altLang="zh-CN" b="1" dirty="0" smtClean="0">
              <a:solidFill>
                <a:schemeClr val="tx1"/>
              </a:solidFill>
            </a:rPr>
            <a:t>——</a:t>
          </a:r>
          <a:r>
            <a:rPr lang="zh-CN" altLang="en-US" b="1" dirty="0" smtClean="0">
              <a:solidFill>
                <a:schemeClr val="tx1"/>
              </a:solidFill>
            </a:rPr>
            <a:t>周期大</a:t>
          </a:r>
          <a:endParaRPr lang="zh-CN" altLang="en-US" b="1" dirty="0">
            <a:solidFill>
              <a:schemeClr val="tx1"/>
            </a:solidFill>
          </a:endParaRPr>
        </a:p>
      </dgm:t>
    </dgm:pt>
    <dgm:pt modelId="{F7AE42E5-EE6A-4B36-9176-9F162BC6D4B0}" type="parTrans" cxnId="{4D07C4ED-6A8E-41DF-ACA9-2693D0391F3C}">
      <dgm:prSet/>
      <dgm:spPr/>
      <dgm:t>
        <a:bodyPr/>
        <a:lstStyle/>
        <a:p>
          <a:endParaRPr lang="zh-CN" altLang="en-US"/>
        </a:p>
      </dgm:t>
    </dgm:pt>
    <dgm:pt modelId="{61A8BD2A-4135-414A-89D6-EE932C73922F}" type="sibTrans" cxnId="{4D07C4ED-6A8E-41DF-ACA9-2693D0391F3C}">
      <dgm:prSet/>
      <dgm:spPr/>
      <dgm:t>
        <a:bodyPr/>
        <a:lstStyle/>
        <a:p>
          <a:endParaRPr lang="zh-CN" altLang="en-US"/>
        </a:p>
      </dgm:t>
    </dgm:pt>
    <dgm:pt modelId="{72B21A37-46C0-443E-944F-F9CDB4753D65}">
      <dgm:prSet phldrT="[Text]"/>
      <dgm:spPr/>
      <dgm:t>
        <a:bodyPr/>
        <a:lstStyle/>
        <a:p>
          <a:r>
            <a:rPr lang="zh-CN" altLang="en-US" dirty="0" smtClean="0"/>
            <a:t>布喇格衍射</a:t>
          </a:r>
          <a:endParaRPr lang="zh-CN" altLang="en-US" dirty="0"/>
        </a:p>
      </dgm:t>
    </dgm:pt>
    <dgm:pt modelId="{51D8DB92-0C2F-4D91-96B8-FFFB5797E88E}" type="parTrans" cxnId="{E3C54CA8-4BBD-4EA4-A308-D9D4A1F9C14F}">
      <dgm:prSet/>
      <dgm:spPr/>
      <dgm:t>
        <a:bodyPr/>
        <a:lstStyle/>
        <a:p>
          <a:endParaRPr lang="zh-CN" altLang="en-US"/>
        </a:p>
      </dgm:t>
    </dgm:pt>
    <dgm:pt modelId="{06803DDC-63A8-4BC9-B3D3-756FB01160F3}" type="sibTrans" cxnId="{E3C54CA8-4BBD-4EA4-A308-D9D4A1F9C14F}">
      <dgm:prSet/>
      <dgm:spPr/>
      <dgm:t>
        <a:bodyPr/>
        <a:lstStyle/>
        <a:p>
          <a:endParaRPr lang="zh-CN" altLang="en-US"/>
        </a:p>
      </dgm:t>
    </dgm:pt>
    <dgm:pt modelId="{D91BDD59-807B-4541-8955-B7B73450411B}">
      <dgm:prSet phldrT="[Text]"/>
      <dgm:spPr/>
      <dgm:t>
        <a:bodyPr/>
        <a:lstStyle/>
        <a:p>
          <a:r>
            <a:rPr lang="zh-CN" altLang="en-US" b="1" dirty="0" smtClean="0">
              <a:solidFill>
                <a:schemeClr val="tx1"/>
              </a:solidFill>
            </a:rPr>
            <a:t>频率较高</a:t>
          </a:r>
          <a:r>
            <a:rPr lang="en-US" altLang="zh-CN" b="1" dirty="0" smtClean="0">
              <a:solidFill>
                <a:schemeClr val="tx1"/>
              </a:solidFill>
            </a:rPr>
            <a:t>——</a:t>
          </a:r>
          <a:r>
            <a:rPr lang="zh-CN" altLang="en-US" b="1" dirty="0" smtClean="0">
              <a:solidFill>
                <a:schemeClr val="tx1"/>
              </a:solidFill>
            </a:rPr>
            <a:t>周期短</a:t>
          </a:r>
          <a:endParaRPr lang="zh-CN" altLang="en-US" b="1" dirty="0">
            <a:solidFill>
              <a:schemeClr val="tx1"/>
            </a:solidFill>
          </a:endParaRPr>
        </a:p>
      </dgm:t>
    </dgm:pt>
    <dgm:pt modelId="{D69E2389-A574-47A5-94F7-1F790F3C7144}" type="parTrans" cxnId="{37CE550B-38D6-4AB1-B0CB-08161D10E534}">
      <dgm:prSet/>
      <dgm:spPr/>
      <dgm:t>
        <a:bodyPr/>
        <a:lstStyle/>
        <a:p>
          <a:endParaRPr lang="zh-CN" altLang="en-US"/>
        </a:p>
      </dgm:t>
    </dgm:pt>
    <dgm:pt modelId="{DBF88240-840B-4537-A9C4-4915A15D6F56}" type="sibTrans" cxnId="{37CE550B-38D6-4AB1-B0CB-08161D10E534}">
      <dgm:prSet/>
      <dgm:spPr/>
      <dgm:t>
        <a:bodyPr/>
        <a:lstStyle/>
        <a:p>
          <a:endParaRPr lang="zh-CN" altLang="en-US"/>
        </a:p>
      </dgm:t>
    </dgm:pt>
    <dgm:pt modelId="{F710648D-5A52-4571-B5E9-9E2C45943AA0}">
      <dgm:prSet phldrT="[Text]"/>
      <dgm:spPr/>
      <dgm:t>
        <a:bodyPr/>
        <a:lstStyle/>
        <a:p>
          <a:r>
            <a:rPr lang="zh-CN" altLang="en-US" b="1" dirty="0" smtClean="0">
              <a:solidFill>
                <a:schemeClr val="tx1"/>
              </a:solidFill>
            </a:rPr>
            <a:t>以一定的角度斜入射</a:t>
          </a:r>
          <a:endParaRPr lang="zh-CN" altLang="en-US" b="1" dirty="0">
            <a:solidFill>
              <a:schemeClr val="tx1"/>
            </a:solidFill>
          </a:endParaRPr>
        </a:p>
      </dgm:t>
    </dgm:pt>
    <dgm:pt modelId="{684CA948-B239-425A-9CAE-A5150F539755}" type="parTrans" cxnId="{6B4D6FA4-0F4F-469E-9492-FAFBC3486982}">
      <dgm:prSet/>
      <dgm:spPr/>
      <dgm:t>
        <a:bodyPr/>
        <a:lstStyle/>
        <a:p>
          <a:endParaRPr lang="zh-CN" altLang="en-US"/>
        </a:p>
      </dgm:t>
    </dgm:pt>
    <dgm:pt modelId="{2B7CE990-5AD0-44DB-9E0D-3AC6C9F49DE9}" type="sibTrans" cxnId="{6B4D6FA4-0F4F-469E-9492-FAFBC3486982}">
      <dgm:prSet/>
      <dgm:spPr/>
      <dgm:t>
        <a:bodyPr/>
        <a:lstStyle/>
        <a:p>
          <a:endParaRPr lang="zh-CN" altLang="en-US"/>
        </a:p>
      </dgm:t>
    </dgm:pt>
    <dgm:pt modelId="{A4267C88-6F4C-4BC1-8671-9D6F2FF074CC}">
      <dgm:prSet phldrT="[Text]"/>
      <dgm:spPr/>
      <dgm:t>
        <a:bodyPr/>
        <a:lstStyle/>
        <a:p>
          <a:r>
            <a:rPr lang="zh-CN" altLang="en-US" b="1" dirty="0" smtClean="0">
              <a:solidFill>
                <a:schemeClr val="tx1"/>
              </a:solidFill>
            </a:rPr>
            <a:t>作用长度</a:t>
          </a:r>
          <a:r>
            <a:rPr lang="en-US" altLang="zh-CN" b="1" i="1" dirty="0" smtClean="0">
              <a:solidFill>
                <a:schemeClr val="tx1"/>
              </a:solidFill>
            </a:rPr>
            <a:t>L</a:t>
          </a:r>
          <a:r>
            <a:rPr lang="zh-CN" altLang="en-US" b="1" dirty="0" smtClean="0">
              <a:solidFill>
                <a:schemeClr val="tx1"/>
              </a:solidFill>
            </a:rPr>
            <a:t>较大</a:t>
          </a:r>
          <a:r>
            <a:rPr lang="en-US" altLang="zh-CN" b="1" dirty="0" smtClean="0">
              <a:solidFill>
                <a:schemeClr val="tx1"/>
              </a:solidFill>
            </a:rPr>
            <a:t>——</a:t>
          </a:r>
          <a:r>
            <a:rPr lang="zh-CN" altLang="zh-CN" b="1" dirty="0" smtClean="0"/>
            <a:t>声波波束宽</a:t>
          </a:r>
          <a:endParaRPr lang="zh-CN" altLang="en-US" b="1" dirty="0">
            <a:solidFill>
              <a:schemeClr val="tx1"/>
            </a:solidFill>
          </a:endParaRPr>
        </a:p>
      </dgm:t>
    </dgm:pt>
    <dgm:pt modelId="{27EB93E8-2516-4AE3-9D5C-0680B8D85E70}" type="parTrans" cxnId="{629635BB-89F5-4E77-9652-92E303941FD3}">
      <dgm:prSet/>
      <dgm:spPr/>
      <dgm:t>
        <a:bodyPr/>
        <a:lstStyle/>
        <a:p>
          <a:endParaRPr lang="zh-CN" altLang="en-US"/>
        </a:p>
      </dgm:t>
    </dgm:pt>
    <dgm:pt modelId="{075E7BB5-EBF4-43A9-8D99-53568B9DEC2D}" type="sibTrans" cxnId="{629635BB-89F5-4E77-9652-92E303941FD3}">
      <dgm:prSet/>
      <dgm:spPr/>
      <dgm:t>
        <a:bodyPr/>
        <a:lstStyle/>
        <a:p>
          <a:endParaRPr lang="zh-CN" altLang="en-US"/>
        </a:p>
      </dgm:t>
    </dgm:pt>
    <dgm:pt modelId="{803DC08A-6A03-4E89-B954-ED996615EAE9}">
      <dgm:prSet phldrT="[Text]"/>
      <dgm:spPr/>
      <dgm:t>
        <a:bodyPr/>
        <a:lstStyle/>
        <a:p>
          <a:r>
            <a:rPr lang="zh-CN" altLang="zh-CN" b="1" dirty="0" smtClean="0"/>
            <a:t>“面光栅”</a:t>
          </a:r>
          <a:endParaRPr lang="zh-CN" altLang="en-US" b="1" dirty="0">
            <a:solidFill>
              <a:schemeClr val="tx1"/>
            </a:solidFill>
          </a:endParaRPr>
        </a:p>
      </dgm:t>
    </dgm:pt>
    <dgm:pt modelId="{6C582912-0274-484B-AC7A-BD96D34D0502}" type="sibTrans" cxnId="{BBAD9003-4003-427D-8348-4D197C2C5CA4}">
      <dgm:prSet/>
      <dgm:spPr/>
      <dgm:t>
        <a:bodyPr/>
        <a:lstStyle/>
        <a:p>
          <a:endParaRPr lang="zh-CN" altLang="en-US"/>
        </a:p>
      </dgm:t>
    </dgm:pt>
    <dgm:pt modelId="{857D2460-22AF-4F66-8C04-D46A49A00B3D}" type="parTrans" cxnId="{BBAD9003-4003-427D-8348-4D197C2C5CA4}">
      <dgm:prSet/>
      <dgm:spPr/>
      <dgm:t>
        <a:bodyPr/>
        <a:lstStyle/>
        <a:p>
          <a:endParaRPr lang="zh-CN" altLang="en-US"/>
        </a:p>
      </dgm:t>
    </dgm:pt>
    <dgm:pt modelId="{EFC03550-4BEB-41B9-B5A6-0E267A8E5BC0}">
      <dgm:prSet phldrT="[Text]"/>
      <dgm:spPr/>
      <dgm:t>
        <a:bodyPr/>
        <a:lstStyle/>
        <a:p>
          <a:r>
            <a:rPr lang="zh-CN" altLang="en-US" b="1" dirty="0" smtClean="0">
              <a:solidFill>
                <a:schemeClr val="tx1"/>
              </a:solidFill>
            </a:rPr>
            <a:t>平行于声波面入射</a:t>
          </a:r>
          <a:endParaRPr lang="zh-CN" altLang="en-US" b="1" dirty="0">
            <a:solidFill>
              <a:schemeClr val="tx1"/>
            </a:solidFill>
          </a:endParaRPr>
        </a:p>
      </dgm:t>
    </dgm:pt>
    <dgm:pt modelId="{B7DC43CA-7489-4737-A689-650835358BD2}" type="sibTrans" cxnId="{2F741FEF-9EAF-4608-AF4F-C9C888E2F1A6}">
      <dgm:prSet/>
      <dgm:spPr/>
      <dgm:t>
        <a:bodyPr/>
        <a:lstStyle/>
        <a:p>
          <a:endParaRPr lang="zh-CN" altLang="en-US"/>
        </a:p>
      </dgm:t>
    </dgm:pt>
    <dgm:pt modelId="{609FF222-9A0E-4800-BB04-EF30172A6EC7}" type="parTrans" cxnId="{2F741FEF-9EAF-4608-AF4F-C9C888E2F1A6}">
      <dgm:prSet/>
      <dgm:spPr/>
      <dgm:t>
        <a:bodyPr/>
        <a:lstStyle/>
        <a:p>
          <a:endParaRPr lang="zh-CN" altLang="en-US"/>
        </a:p>
      </dgm:t>
    </dgm:pt>
    <dgm:pt modelId="{74D33B89-884A-4836-87F3-66AF4743F6B0}">
      <dgm:prSet phldrT="[Text]"/>
      <dgm:spPr/>
      <dgm:t>
        <a:bodyPr/>
        <a:lstStyle/>
        <a:p>
          <a:r>
            <a:rPr lang="zh-CN" altLang="en-US" b="1" dirty="0" smtClean="0">
              <a:solidFill>
                <a:schemeClr val="tx1"/>
              </a:solidFill>
            </a:rPr>
            <a:t>作用长度</a:t>
          </a:r>
          <a:r>
            <a:rPr lang="en-US" altLang="zh-CN" b="1" i="1" dirty="0" smtClean="0">
              <a:solidFill>
                <a:schemeClr val="tx1"/>
              </a:solidFill>
            </a:rPr>
            <a:t>L</a:t>
          </a:r>
          <a:r>
            <a:rPr lang="zh-CN" altLang="en-US" b="1" dirty="0" smtClean="0">
              <a:solidFill>
                <a:schemeClr val="tx1"/>
              </a:solidFill>
            </a:rPr>
            <a:t>较短</a:t>
          </a:r>
          <a:r>
            <a:rPr lang="en-US" altLang="zh-CN" b="1" dirty="0" smtClean="0">
              <a:solidFill>
                <a:schemeClr val="tx1"/>
              </a:solidFill>
            </a:rPr>
            <a:t>——</a:t>
          </a:r>
          <a:r>
            <a:rPr lang="zh-CN" altLang="zh-CN" b="1" dirty="0" smtClean="0"/>
            <a:t>声波波束窄</a:t>
          </a:r>
          <a:endParaRPr lang="zh-CN" altLang="en-US" b="1" dirty="0">
            <a:solidFill>
              <a:schemeClr val="tx1"/>
            </a:solidFill>
          </a:endParaRPr>
        </a:p>
      </dgm:t>
    </dgm:pt>
    <dgm:pt modelId="{C9529BE5-DDFC-4B4D-A0D7-FD123544EF41}" type="sibTrans" cxnId="{D68A5EC6-2FD3-45C8-B27E-8DC48AB4FDDA}">
      <dgm:prSet/>
      <dgm:spPr/>
      <dgm:t>
        <a:bodyPr/>
        <a:lstStyle/>
        <a:p>
          <a:endParaRPr lang="zh-CN" altLang="en-US"/>
        </a:p>
      </dgm:t>
    </dgm:pt>
    <dgm:pt modelId="{DD15E120-CE84-4547-BCD6-0A50BDF775F2}" type="parTrans" cxnId="{D68A5EC6-2FD3-45C8-B27E-8DC48AB4FDDA}">
      <dgm:prSet/>
      <dgm:spPr/>
      <dgm:t>
        <a:bodyPr/>
        <a:lstStyle/>
        <a:p>
          <a:endParaRPr lang="zh-CN" altLang="en-US"/>
        </a:p>
      </dgm:t>
    </dgm:pt>
    <dgm:pt modelId="{51D348EF-EF94-4B4B-9A27-C6DB5E6A8580}">
      <dgm:prSet phldrT="[Text]"/>
      <dgm:spPr/>
      <dgm:t>
        <a:bodyPr/>
        <a:lstStyle/>
        <a:p>
          <a:endParaRPr lang="zh-CN" altLang="en-US" b="1" dirty="0">
            <a:solidFill>
              <a:schemeClr val="tx1"/>
            </a:solidFill>
          </a:endParaRPr>
        </a:p>
      </dgm:t>
    </dgm:pt>
    <dgm:pt modelId="{D3BAA66D-269B-45F0-A8B4-0F375795644F}" type="sibTrans" cxnId="{2502314C-037E-4BE1-BAAD-2D057AD6C48E}">
      <dgm:prSet/>
      <dgm:spPr/>
      <dgm:t>
        <a:bodyPr/>
        <a:lstStyle/>
        <a:p>
          <a:endParaRPr lang="zh-CN" altLang="en-US"/>
        </a:p>
      </dgm:t>
    </dgm:pt>
    <dgm:pt modelId="{F1674235-8E93-4CF7-99B8-DC284DE41E24}" type="parTrans" cxnId="{2502314C-037E-4BE1-BAAD-2D057AD6C48E}">
      <dgm:prSet/>
      <dgm:spPr/>
      <dgm:t>
        <a:bodyPr/>
        <a:lstStyle/>
        <a:p>
          <a:endParaRPr lang="zh-CN" altLang="en-US"/>
        </a:p>
      </dgm:t>
    </dgm:pt>
    <dgm:pt modelId="{EA78BCD2-E4E2-4278-B8C7-B79852B2FE70}">
      <dgm:prSet phldrT="[Text]"/>
      <dgm:spPr/>
      <dgm:t>
        <a:bodyPr/>
        <a:lstStyle/>
        <a:p>
          <a:r>
            <a:rPr lang="zh-CN" altLang="zh-CN" b="1" dirty="0" smtClean="0"/>
            <a:t>“体光栅”</a:t>
          </a:r>
          <a:endParaRPr lang="zh-CN" altLang="en-US" b="1" dirty="0">
            <a:solidFill>
              <a:schemeClr val="tx1"/>
            </a:solidFill>
          </a:endParaRPr>
        </a:p>
      </dgm:t>
    </dgm:pt>
    <dgm:pt modelId="{43592821-6416-49A6-B9A7-C48975BE3EEB}" type="parTrans" cxnId="{DA23FCFD-EFAE-4EF1-89FE-01BB77303F60}">
      <dgm:prSet/>
      <dgm:spPr/>
      <dgm:t>
        <a:bodyPr/>
        <a:lstStyle/>
        <a:p>
          <a:endParaRPr lang="zh-CN" altLang="en-US"/>
        </a:p>
      </dgm:t>
    </dgm:pt>
    <dgm:pt modelId="{F723A2A6-CD27-482D-85F4-5C7BF77CC25C}" type="sibTrans" cxnId="{DA23FCFD-EFAE-4EF1-89FE-01BB77303F60}">
      <dgm:prSet/>
      <dgm:spPr/>
      <dgm:t>
        <a:bodyPr/>
        <a:lstStyle/>
        <a:p>
          <a:endParaRPr lang="zh-CN" altLang="en-US"/>
        </a:p>
      </dgm:t>
    </dgm:pt>
    <dgm:pt modelId="{1DE004BF-D0AD-4A5F-9057-E2405540F307}" type="pres">
      <dgm:prSet presAssocID="{1454480B-1F98-48EE-83F7-986E272BAAD1}" presName="Name0" presStyleCnt="0">
        <dgm:presLayoutVars>
          <dgm:dir/>
          <dgm:animLvl val="lvl"/>
          <dgm:resizeHandles val="exact"/>
        </dgm:presLayoutVars>
      </dgm:prSet>
      <dgm:spPr/>
      <dgm:t>
        <a:bodyPr/>
        <a:lstStyle/>
        <a:p>
          <a:endParaRPr lang="zh-CN" altLang="en-US"/>
        </a:p>
      </dgm:t>
    </dgm:pt>
    <dgm:pt modelId="{71D9C1B9-FB15-4FBB-9A49-D3EA71F0A211}" type="pres">
      <dgm:prSet presAssocID="{2A6C890D-C714-4A96-A1BB-D49B6C79D159}" presName="composite" presStyleCnt="0"/>
      <dgm:spPr/>
    </dgm:pt>
    <dgm:pt modelId="{B89AE425-B4B4-4A9B-85C6-3A57F4FCEAE0}" type="pres">
      <dgm:prSet presAssocID="{2A6C890D-C714-4A96-A1BB-D49B6C79D159}" presName="parTx" presStyleLbl="alignNode1" presStyleIdx="0" presStyleCnt="2">
        <dgm:presLayoutVars>
          <dgm:chMax val="0"/>
          <dgm:chPref val="0"/>
          <dgm:bulletEnabled val="1"/>
        </dgm:presLayoutVars>
      </dgm:prSet>
      <dgm:spPr/>
      <dgm:t>
        <a:bodyPr/>
        <a:lstStyle/>
        <a:p>
          <a:endParaRPr lang="zh-CN" altLang="en-US"/>
        </a:p>
      </dgm:t>
    </dgm:pt>
    <dgm:pt modelId="{D363EC6C-5820-4D53-B17E-ACDED0629D2C}" type="pres">
      <dgm:prSet presAssocID="{2A6C890D-C714-4A96-A1BB-D49B6C79D159}" presName="desTx" presStyleLbl="alignAccFollowNode1" presStyleIdx="0" presStyleCnt="2">
        <dgm:presLayoutVars>
          <dgm:bulletEnabled val="1"/>
        </dgm:presLayoutVars>
      </dgm:prSet>
      <dgm:spPr/>
      <dgm:t>
        <a:bodyPr/>
        <a:lstStyle/>
        <a:p>
          <a:endParaRPr lang="zh-CN" altLang="en-US"/>
        </a:p>
      </dgm:t>
    </dgm:pt>
    <dgm:pt modelId="{FF3FFE06-5AD1-4A6C-B181-5EA7FA6B807A}" type="pres">
      <dgm:prSet presAssocID="{91CE6BA6-7082-4E44-AF9D-7B7351C7DF21}" presName="space" presStyleCnt="0"/>
      <dgm:spPr/>
    </dgm:pt>
    <dgm:pt modelId="{E9698282-94F3-46C7-8CE7-9A00B5F7D262}" type="pres">
      <dgm:prSet presAssocID="{72B21A37-46C0-443E-944F-F9CDB4753D65}" presName="composite" presStyleCnt="0"/>
      <dgm:spPr/>
    </dgm:pt>
    <dgm:pt modelId="{DD25F282-65E5-4D40-9ED1-5F5F8256ED0A}" type="pres">
      <dgm:prSet presAssocID="{72B21A37-46C0-443E-944F-F9CDB4753D65}" presName="parTx" presStyleLbl="alignNode1" presStyleIdx="1" presStyleCnt="2">
        <dgm:presLayoutVars>
          <dgm:chMax val="0"/>
          <dgm:chPref val="0"/>
          <dgm:bulletEnabled val="1"/>
        </dgm:presLayoutVars>
      </dgm:prSet>
      <dgm:spPr/>
      <dgm:t>
        <a:bodyPr/>
        <a:lstStyle/>
        <a:p>
          <a:endParaRPr lang="zh-CN" altLang="en-US"/>
        </a:p>
      </dgm:t>
    </dgm:pt>
    <dgm:pt modelId="{7E8CF645-20A8-4A1D-9780-B87B7F3C5D72}" type="pres">
      <dgm:prSet presAssocID="{72B21A37-46C0-443E-944F-F9CDB4753D65}" presName="desTx" presStyleLbl="alignAccFollowNode1" presStyleIdx="1" presStyleCnt="2">
        <dgm:presLayoutVars>
          <dgm:bulletEnabled val="1"/>
        </dgm:presLayoutVars>
      </dgm:prSet>
      <dgm:spPr/>
      <dgm:t>
        <a:bodyPr/>
        <a:lstStyle/>
        <a:p>
          <a:endParaRPr lang="zh-CN" altLang="en-US"/>
        </a:p>
      </dgm:t>
    </dgm:pt>
  </dgm:ptLst>
  <dgm:cxnLst>
    <dgm:cxn modelId="{E3C54CA8-4BBD-4EA4-A308-D9D4A1F9C14F}" srcId="{1454480B-1F98-48EE-83F7-986E272BAAD1}" destId="{72B21A37-46C0-443E-944F-F9CDB4753D65}" srcOrd="1" destOrd="0" parTransId="{51D8DB92-0C2F-4D91-96B8-FFFB5797E88E}" sibTransId="{06803DDC-63A8-4BC9-B3D3-756FB01160F3}"/>
    <dgm:cxn modelId="{2F741FEF-9EAF-4608-AF4F-C9C888E2F1A6}" srcId="{2A6C890D-C714-4A96-A1BB-D49B6C79D159}" destId="{EFC03550-4BEB-41B9-B5A6-0E267A8E5BC0}" srcOrd="2" destOrd="0" parTransId="{609FF222-9A0E-4800-BB04-EF30172A6EC7}" sibTransId="{B7DC43CA-7489-4737-A689-650835358BD2}"/>
    <dgm:cxn modelId="{C2087D84-9288-41F2-8871-3F0D87647347}" type="presOf" srcId="{D91BDD59-807B-4541-8955-B7B73450411B}" destId="{7E8CF645-20A8-4A1D-9780-B87B7F3C5D72}" srcOrd="0" destOrd="0" presId="urn:microsoft.com/office/officeart/2005/8/layout/hList1"/>
    <dgm:cxn modelId="{653B2D5F-C4FD-4672-B67C-B2C3C4C941DA}" type="presOf" srcId="{587E6042-7F6E-4061-A7FF-F29DC0B5195F}" destId="{D363EC6C-5820-4D53-B17E-ACDED0629D2C}" srcOrd="0" destOrd="0" presId="urn:microsoft.com/office/officeart/2005/8/layout/hList1"/>
    <dgm:cxn modelId="{37CE550B-38D6-4AB1-B0CB-08161D10E534}" srcId="{72B21A37-46C0-443E-944F-F9CDB4753D65}" destId="{D91BDD59-807B-4541-8955-B7B73450411B}" srcOrd="0" destOrd="0" parTransId="{D69E2389-A574-47A5-94F7-1F790F3C7144}" sibTransId="{DBF88240-840B-4537-A9C4-4915A15D6F56}"/>
    <dgm:cxn modelId="{16A5FFCC-F80E-405D-B52E-8C9FA580A56A}" type="presOf" srcId="{72B21A37-46C0-443E-944F-F9CDB4753D65}" destId="{DD25F282-65E5-4D40-9ED1-5F5F8256ED0A}" srcOrd="0" destOrd="0" presId="urn:microsoft.com/office/officeart/2005/8/layout/hList1"/>
    <dgm:cxn modelId="{792E579C-1687-4FBD-99AE-E6C0CB644112}" type="presOf" srcId="{803DC08A-6A03-4E89-B954-ED996615EAE9}" destId="{D363EC6C-5820-4D53-B17E-ACDED0629D2C}" srcOrd="0" destOrd="3" presId="urn:microsoft.com/office/officeart/2005/8/layout/hList1"/>
    <dgm:cxn modelId="{D68A5EC6-2FD3-45C8-B27E-8DC48AB4FDDA}" srcId="{2A6C890D-C714-4A96-A1BB-D49B6C79D159}" destId="{74D33B89-884A-4836-87F3-66AF4743F6B0}" srcOrd="1" destOrd="0" parTransId="{DD15E120-CE84-4547-BCD6-0A50BDF775F2}" sibTransId="{C9529BE5-DDFC-4B4D-A0D7-FD123544EF41}"/>
    <dgm:cxn modelId="{6B4D6FA4-0F4F-469E-9492-FAFBC3486982}" srcId="{72B21A37-46C0-443E-944F-F9CDB4753D65}" destId="{F710648D-5A52-4571-B5E9-9E2C45943AA0}" srcOrd="2" destOrd="0" parTransId="{684CA948-B239-425A-9CAE-A5150F539755}" sibTransId="{2B7CE990-5AD0-44DB-9E0D-3AC6C9F49DE9}"/>
    <dgm:cxn modelId="{2502314C-037E-4BE1-BAAD-2D057AD6C48E}" srcId="{72B21A37-46C0-443E-944F-F9CDB4753D65}" destId="{51D348EF-EF94-4B4B-9A27-C6DB5E6A8580}" srcOrd="4" destOrd="0" parTransId="{F1674235-8E93-4CF7-99B8-DC284DE41E24}" sibTransId="{D3BAA66D-269B-45F0-A8B4-0F375795644F}"/>
    <dgm:cxn modelId="{DF202A96-7E94-4BE2-B923-8F25F8C8CADA}" srcId="{1454480B-1F98-48EE-83F7-986E272BAAD1}" destId="{2A6C890D-C714-4A96-A1BB-D49B6C79D159}" srcOrd="0" destOrd="0" parTransId="{574CBC88-F545-494F-A501-CD54A1B80A04}" sibTransId="{91CE6BA6-7082-4E44-AF9D-7B7351C7DF21}"/>
    <dgm:cxn modelId="{D01A23EF-9663-44FB-B6E4-9070DADED842}" type="presOf" srcId="{EA78BCD2-E4E2-4278-B8C7-B79852B2FE70}" destId="{7E8CF645-20A8-4A1D-9780-B87B7F3C5D72}" srcOrd="0" destOrd="3" presId="urn:microsoft.com/office/officeart/2005/8/layout/hList1"/>
    <dgm:cxn modelId="{046A95F8-2A64-4AD0-B158-6FB5BDBE2427}" type="presOf" srcId="{A4267C88-6F4C-4BC1-8671-9D6F2FF074CC}" destId="{7E8CF645-20A8-4A1D-9780-B87B7F3C5D72}" srcOrd="0" destOrd="1" presId="urn:microsoft.com/office/officeart/2005/8/layout/hList1"/>
    <dgm:cxn modelId="{C142F277-E959-4ED5-AB71-1D9ED4D9E168}" type="presOf" srcId="{EFC03550-4BEB-41B9-B5A6-0E267A8E5BC0}" destId="{D363EC6C-5820-4D53-B17E-ACDED0629D2C}" srcOrd="0" destOrd="2" presId="urn:microsoft.com/office/officeart/2005/8/layout/hList1"/>
    <dgm:cxn modelId="{85E717F9-782A-4E6B-B7C5-202E4FBE7CBF}" type="presOf" srcId="{51D348EF-EF94-4B4B-9A27-C6DB5E6A8580}" destId="{7E8CF645-20A8-4A1D-9780-B87B7F3C5D72}" srcOrd="0" destOrd="4" presId="urn:microsoft.com/office/officeart/2005/8/layout/hList1"/>
    <dgm:cxn modelId="{DDB2CEE4-A8B1-4B0D-9792-25F10DD35F94}" type="presOf" srcId="{F710648D-5A52-4571-B5E9-9E2C45943AA0}" destId="{7E8CF645-20A8-4A1D-9780-B87B7F3C5D72}" srcOrd="0" destOrd="2" presId="urn:microsoft.com/office/officeart/2005/8/layout/hList1"/>
    <dgm:cxn modelId="{D3A8940B-DF9E-4C1F-8D1B-F7F9EB9C4F88}" type="presOf" srcId="{1454480B-1F98-48EE-83F7-986E272BAAD1}" destId="{1DE004BF-D0AD-4A5F-9057-E2405540F307}" srcOrd="0" destOrd="0" presId="urn:microsoft.com/office/officeart/2005/8/layout/hList1"/>
    <dgm:cxn modelId="{C0AFD71E-CE70-4471-B5D7-7C8EFF508F22}" type="presOf" srcId="{74D33B89-884A-4836-87F3-66AF4743F6B0}" destId="{D363EC6C-5820-4D53-B17E-ACDED0629D2C}" srcOrd="0" destOrd="1" presId="urn:microsoft.com/office/officeart/2005/8/layout/hList1"/>
    <dgm:cxn modelId="{4D07C4ED-6A8E-41DF-ACA9-2693D0391F3C}" srcId="{2A6C890D-C714-4A96-A1BB-D49B6C79D159}" destId="{587E6042-7F6E-4061-A7FF-F29DC0B5195F}" srcOrd="0" destOrd="0" parTransId="{F7AE42E5-EE6A-4B36-9176-9F162BC6D4B0}" sibTransId="{61A8BD2A-4135-414A-89D6-EE932C73922F}"/>
    <dgm:cxn modelId="{629635BB-89F5-4E77-9652-92E303941FD3}" srcId="{72B21A37-46C0-443E-944F-F9CDB4753D65}" destId="{A4267C88-6F4C-4BC1-8671-9D6F2FF074CC}" srcOrd="1" destOrd="0" parTransId="{27EB93E8-2516-4AE3-9D5C-0680B8D85E70}" sibTransId="{075E7BB5-EBF4-43A9-8D99-53568B9DEC2D}"/>
    <dgm:cxn modelId="{BBAD9003-4003-427D-8348-4D197C2C5CA4}" srcId="{2A6C890D-C714-4A96-A1BB-D49B6C79D159}" destId="{803DC08A-6A03-4E89-B954-ED996615EAE9}" srcOrd="3" destOrd="0" parTransId="{857D2460-22AF-4F66-8C04-D46A49A00B3D}" sibTransId="{6C582912-0274-484B-AC7A-BD96D34D0502}"/>
    <dgm:cxn modelId="{DA23FCFD-EFAE-4EF1-89FE-01BB77303F60}" srcId="{72B21A37-46C0-443E-944F-F9CDB4753D65}" destId="{EA78BCD2-E4E2-4278-B8C7-B79852B2FE70}" srcOrd="3" destOrd="0" parTransId="{43592821-6416-49A6-B9A7-C48975BE3EEB}" sibTransId="{F723A2A6-CD27-482D-85F4-5C7BF77CC25C}"/>
    <dgm:cxn modelId="{509E9B74-7590-44BF-9F2D-2C2B33BA80A1}" type="presOf" srcId="{2A6C890D-C714-4A96-A1BB-D49B6C79D159}" destId="{B89AE425-B4B4-4A9B-85C6-3A57F4FCEAE0}" srcOrd="0" destOrd="0" presId="urn:microsoft.com/office/officeart/2005/8/layout/hList1"/>
    <dgm:cxn modelId="{C6ADA976-1442-48B8-9BA8-189FABBAFB3C}" type="presParOf" srcId="{1DE004BF-D0AD-4A5F-9057-E2405540F307}" destId="{71D9C1B9-FB15-4FBB-9A49-D3EA71F0A211}" srcOrd="0" destOrd="0" presId="urn:microsoft.com/office/officeart/2005/8/layout/hList1"/>
    <dgm:cxn modelId="{90A6F6C5-4900-48FE-9272-1335A92CEFE2}" type="presParOf" srcId="{71D9C1B9-FB15-4FBB-9A49-D3EA71F0A211}" destId="{B89AE425-B4B4-4A9B-85C6-3A57F4FCEAE0}" srcOrd="0" destOrd="0" presId="urn:microsoft.com/office/officeart/2005/8/layout/hList1"/>
    <dgm:cxn modelId="{2AB01C80-F472-43DC-8913-A29B37773E6B}" type="presParOf" srcId="{71D9C1B9-FB15-4FBB-9A49-D3EA71F0A211}" destId="{D363EC6C-5820-4D53-B17E-ACDED0629D2C}" srcOrd="1" destOrd="0" presId="urn:microsoft.com/office/officeart/2005/8/layout/hList1"/>
    <dgm:cxn modelId="{39DB68E9-3222-4984-8CC8-C59DFF872D03}" type="presParOf" srcId="{1DE004BF-D0AD-4A5F-9057-E2405540F307}" destId="{FF3FFE06-5AD1-4A6C-B181-5EA7FA6B807A}" srcOrd="1" destOrd="0" presId="urn:microsoft.com/office/officeart/2005/8/layout/hList1"/>
    <dgm:cxn modelId="{1C2E373C-5829-4E57-BECA-304A683419E9}" type="presParOf" srcId="{1DE004BF-D0AD-4A5F-9057-E2405540F307}" destId="{E9698282-94F3-46C7-8CE7-9A00B5F7D262}" srcOrd="2" destOrd="0" presId="urn:microsoft.com/office/officeart/2005/8/layout/hList1"/>
    <dgm:cxn modelId="{59918348-5A78-4445-B565-30EE1F3440E2}" type="presParOf" srcId="{E9698282-94F3-46C7-8CE7-9A00B5F7D262}" destId="{DD25F282-65E5-4D40-9ED1-5F5F8256ED0A}" srcOrd="0" destOrd="0" presId="urn:microsoft.com/office/officeart/2005/8/layout/hList1"/>
    <dgm:cxn modelId="{CF75E13E-2F0B-4760-8D26-4FEE6A8BBEED}" type="presParOf" srcId="{E9698282-94F3-46C7-8CE7-9A00B5F7D262}" destId="{7E8CF645-20A8-4A1D-9780-B87B7F3C5D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E425-B4B4-4A9B-85C6-3A57F4FCEAE0}">
      <dsp:nvSpPr>
        <dsp:cNvPr id="0" name=""/>
        <dsp:cNvSpPr/>
      </dsp:nvSpPr>
      <dsp:spPr>
        <a:xfrm>
          <a:off x="36" y="138760"/>
          <a:ext cx="3489498"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zh-CN" altLang="en-US" sz="3800" kern="1200" dirty="0" smtClean="0"/>
            <a:t>声驻波光栅</a:t>
          </a:r>
          <a:endParaRPr lang="zh-CN" altLang="en-US" sz="3800" kern="1200" dirty="0"/>
        </a:p>
      </dsp:txBody>
      <dsp:txXfrm>
        <a:off x="36" y="138760"/>
        <a:ext cx="3489498" cy="1094400"/>
      </dsp:txXfrm>
    </dsp:sp>
    <dsp:sp modelId="{D363EC6C-5820-4D53-B17E-ACDED0629D2C}">
      <dsp:nvSpPr>
        <dsp:cNvPr id="0" name=""/>
        <dsp:cNvSpPr/>
      </dsp:nvSpPr>
      <dsp:spPr>
        <a:xfrm>
          <a:off x="36" y="1233160"/>
          <a:ext cx="3489498" cy="2920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zh-CN" altLang="en-US" sz="3800" b="1" kern="1200" dirty="0" smtClean="0"/>
            <a:t>静止</a:t>
          </a:r>
          <a:endParaRPr lang="zh-CN" altLang="en-US" sz="3800" b="1" kern="1200" dirty="0"/>
        </a:p>
        <a:p>
          <a:pPr marL="285750" lvl="1" indent="-285750" algn="l" defTabSz="1689100">
            <a:lnSpc>
              <a:spcPct val="90000"/>
            </a:lnSpc>
            <a:spcBef>
              <a:spcPct val="0"/>
            </a:spcBef>
            <a:spcAft>
              <a:spcPct val="15000"/>
            </a:spcAft>
            <a:buChar char="••"/>
          </a:pPr>
          <a:endParaRPr lang="zh-CN" altLang="en-US" sz="3800" b="1" kern="1200" dirty="0"/>
        </a:p>
        <a:p>
          <a:pPr marL="285750" lvl="1" indent="-285750" algn="l" defTabSz="1689100">
            <a:lnSpc>
              <a:spcPct val="90000"/>
            </a:lnSpc>
            <a:spcBef>
              <a:spcPct val="0"/>
            </a:spcBef>
            <a:spcAft>
              <a:spcPct val="15000"/>
            </a:spcAft>
            <a:buChar char="••"/>
          </a:pPr>
          <a:r>
            <a:rPr lang="zh-CN" altLang="en-US" sz="3800" b="1" kern="1200" dirty="0" smtClean="0"/>
            <a:t>调制频率为声频率的</a:t>
          </a:r>
          <a:r>
            <a:rPr lang="en-US" altLang="zh-CN" sz="3800" b="1" kern="1200" dirty="0" smtClean="0"/>
            <a:t>2</a:t>
          </a:r>
          <a:r>
            <a:rPr lang="zh-CN" altLang="en-US" sz="3800" b="1" kern="1200" dirty="0" smtClean="0"/>
            <a:t>倍</a:t>
          </a:r>
          <a:endParaRPr lang="zh-CN" altLang="en-US" sz="3800" b="1" kern="1200" dirty="0"/>
        </a:p>
      </dsp:txBody>
      <dsp:txXfrm>
        <a:off x="36" y="1233160"/>
        <a:ext cx="3489498" cy="2920680"/>
      </dsp:txXfrm>
    </dsp:sp>
    <dsp:sp modelId="{DD25F282-65E5-4D40-9ED1-5F5F8256ED0A}">
      <dsp:nvSpPr>
        <dsp:cNvPr id="0" name=""/>
        <dsp:cNvSpPr/>
      </dsp:nvSpPr>
      <dsp:spPr>
        <a:xfrm>
          <a:off x="3978064" y="138760"/>
          <a:ext cx="3489498"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zh-CN" altLang="en-US" sz="3800" kern="1200" dirty="0" smtClean="0"/>
            <a:t>声行波光栅</a:t>
          </a:r>
          <a:endParaRPr lang="zh-CN" altLang="en-US" sz="3800" kern="1200" dirty="0"/>
        </a:p>
      </dsp:txBody>
      <dsp:txXfrm>
        <a:off x="3978064" y="138760"/>
        <a:ext cx="3489498" cy="1094400"/>
      </dsp:txXfrm>
    </dsp:sp>
    <dsp:sp modelId="{7E8CF645-20A8-4A1D-9780-B87B7F3C5D72}">
      <dsp:nvSpPr>
        <dsp:cNvPr id="0" name=""/>
        <dsp:cNvSpPr/>
      </dsp:nvSpPr>
      <dsp:spPr>
        <a:xfrm>
          <a:off x="3978064" y="1233160"/>
          <a:ext cx="3489498" cy="2920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zh-CN" altLang="en-US" sz="3800" b="1" kern="1200" dirty="0" smtClean="0"/>
            <a:t>以声波速度运动</a:t>
          </a:r>
          <a:endParaRPr lang="zh-CN" altLang="en-US" sz="3800" b="1" kern="1200" dirty="0"/>
        </a:p>
        <a:p>
          <a:pPr marL="285750" lvl="1" indent="-285750" algn="l" defTabSz="1689100">
            <a:lnSpc>
              <a:spcPct val="90000"/>
            </a:lnSpc>
            <a:spcBef>
              <a:spcPct val="0"/>
            </a:spcBef>
            <a:spcAft>
              <a:spcPct val="15000"/>
            </a:spcAft>
            <a:buChar char="••"/>
          </a:pPr>
          <a:r>
            <a:rPr lang="zh-CN" altLang="en-US" sz="3800" b="1" kern="1200" dirty="0" smtClean="0"/>
            <a:t>调制频率等于声频率</a:t>
          </a:r>
          <a:endParaRPr lang="zh-CN" altLang="en-US" sz="3800" b="1" kern="1200" dirty="0"/>
        </a:p>
      </dsp:txBody>
      <dsp:txXfrm>
        <a:off x="3978064" y="1233160"/>
        <a:ext cx="3489498" cy="2920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E425-B4B4-4A9B-85C6-3A57F4FCEAE0}">
      <dsp:nvSpPr>
        <dsp:cNvPr id="0" name=""/>
        <dsp:cNvSpPr/>
      </dsp:nvSpPr>
      <dsp:spPr>
        <a:xfrm>
          <a:off x="36" y="397716"/>
          <a:ext cx="3489498"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CN" altLang="en-US" sz="2500" kern="1200" dirty="0" smtClean="0"/>
            <a:t>喇曼</a:t>
          </a:r>
          <a:r>
            <a:rPr lang="en-US" altLang="zh-CN" sz="2500" kern="1200" dirty="0" smtClean="0"/>
            <a:t>—</a:t>
          </a:r>
          <a:r>
            <a:rPr lang="zh-CN" altLang="en-US" sz="2500" kern="1200" dirty="0" smtClean="0"/>
            <a:t>奈斯衍射</a:t>
          </a:r>
          <a:endParaRPr lang="zh-CN" altLang="en-US" sz="2500" kern="1200" dirty="0"/>
        </a:p>
      </dsp:txBody>
      <dsp:txXfrm>
        <a:off x="36" y="397716"/>
        <a:ext cx="3489498" cy="720000"/>
      </dsp:txXfrm>
    </dsp:sp>
    <dsp:sp modelId="{D363EC6C-5820-4D53-B17E-ACDED0629D2C}">
      <dsp:nvSpPr>
        <dsp:cNvPr id="0" name=""/>
        <dsp:cNvSpPr/>
      </dsp:nvSpPr>
      <dsp:spPr>
        <a:xfrm>
          <a:off x="36" y="1117716"/>
          <a:ext cx="3489498" cy="2777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CN" altLang="en-US" sz="2500" b="1" kern="1200" dirty="0" smtClean="0">
              <a:solidFill>
                <a:schemeClr val="tx1"/>
              </a:solidFill>
            </a:rPr>
            <a:t>频率较低</a:t>
          </a:r>
          <a:r>
            <a:rPr lang="en-US" altLang="zh-CN" sz="2500" b="1" kern="1200" dirty="0" smtClean="0">
              <a:solidFill>
                <a:schemeClr val="tx1"/>
              </a:solidFill>
            </a:rPr>
            <a:t>——</a:t>
          </a:r>
          <a:r>
            <a:rPr lang="zh-CN" altLang="en-US" sz="2500" b="1" kern="1200" dirty="0" smtClean="0">
              <a:solidFill>
                <a:schemeClr val="tx1"/>
              </a:solidFill>
            </a:rPr>
            <a:t>周期大</a:t>
          </a:r>
          <a:endParaRPr lang="zh-CN" altLang="en-US" sz="2500" b="1" kern="1200" dirty="0">
            <a:solidFill>
              <a:schemeClr val="tx1"/>
            </a:solidFill>
          </a:endParaRPr>
        </a:p>
        <a:p>
          <a:pPr marL="228600" lvl="1" indent="-228600" algn="l" defTabSz="1111250">
            <a:lnSpc>
              <a:spcPct val="90000"/>
            </a:lnSpc>
            <a:spcBef>
              <a:spcPct val="0"/>
            </a:spcBef>
            <a:spcAft>
              <a:spcPct val="15000"/>
            </a:spcAft>
            <a:buChar char="••"/>
          </a:pPr>
          <a:r>
            <a:rPr lang="zh-CN" altLang="en-US" sz="2500" b="1" kern="1200" dirty="0" smtClean="0">
              <a:solidFill>
                <a:schemeClr val="tx1"/>
              </a:solidFill>
            </a:rPr>
            <a:t>作用长度</a:t>
          </a:r>
          <a:r>
            <a:rPr lang="en-US" altLang="zh-CN" sz="2500" b="1" i="1" kern="1200" dirty="0" smtClean="0">
              <a:solidFill>
                <a:schemeClr val="tx1"/>
              </a:solidFill>
            </a:rPr>
            <a:t>L</a:t>
          </a:r>
          <a:r>
            <a:rPr lang="zh-CN" altLang="en-US" sz="2500" b="1" kern="1200" dirty="0" smtClean="0">
              <a:solidFill>
                <a:schemeClr val="tx1"/>
              </a:solidFill>
            </a:rPr>
            <a:t>较短</a:t>
          </a:r>
          <a:r>
            <a:rPr lang="en-US" altLang="zh-CN" sz="2500" b="1" kern="1200" dirty="0" smtClean="0">
              <a:solidFill>
                <a:schemeClr val="tx1"/>
              </a:solidFill>
            </a:rPr>
            <a:t>——</a:t>
          </a:r>
          <a:r>
            <a:rPr lang="zh-CN" altLang="zh-CN" sz="2500" b="1" kern="1200" dirty="0" smtClean="0"/>
            <a:t>声波波束窄</a:t>
          </a:r>
          <a:endParaRPr lang="zh-CN" altLang="en-US" sz="2500" b="1" kern="1200" dirty="0">
            <a:solidFill>
              <a:schemeClr val="tx1"/>
            </a:solidFill>
          </a:endParaRPr>
        </a:p>
        <a:p>
          <a:pPr marL="228600" lvl="1" indent="-228600" algn="l" defTabSz="1111250">
            <a:lnSpc>
              <a:spcPct val="90000"/>
            </a:lnSpc>
            <a:spcBef>
              <a:spcPct val="0"/>
            </a:spcBef>
            <a:spcAft>
              <a:spcPct val="15000"/>
            </a:spcAft>
            <a:buChar char="••"/>
          </a:pPr>
          <a:r>
            <a:rPr lang="zh-CN" altLang="en-US" sz="2500" b="1" kern="1200" dirty="0" smtClean="0">
              <a:solidFill>
                <a:schemeClr val="tx1"/>
              </a:solidFill>
            </a:rPr>
            <a:t>平行于声波面入射</a:t>
          </a:r>
          <a:endParaRPr lang="zh-CN" altLang="en-US" sz="2500" b="1" kern="1200" dirty="0">
            <a:solidFill>
              <a:schemeClr val="tx1"/>
            </a:solidFill>
          </a:endParaRPr>
        </a:p>
        <a:p>
          <a:pPr marL="228600" lvl="1" indent="-228600" algn="l" defTabSz="1111250">
            <a:lnSpc>
              <a:spcPct val="90000"/>
            </a:lnSpc>
            <a:spcBef>
              <a:spcPct val="0"/>
            </a:spcBef>
            <a:spcAft>
              <a:spcPct val="15000"/>
            </a:spcAft>
            <a:buChar char="••"/>
          </a:pPr>
          <a:r>
            <a:rPr lang="zh-CN" altLang="zh-CN" sz="2500" b="1" kern="1200" dirty="0" smtClean="0"/>
            <a:t>“面光栅”</a:t>
          </a:r>
          <a:endParaRPr lang="zh-CN" altLang="en-US" sz="2500" b="1" kern="1200" dirty="0">
            <a:solidFill>
              <a:schemeClr val="tx1"/>
            </a:solidFill>
          </a:endParaRPr>
        </a:p>
      </dsp:txBody>
      <dsp:txXfrm>
        <a:off x="36" y="1117716"/>
        <a:ext cx="3489498" cy="2777167"/>
      </dsp:txXfrm>
    </dsp:sp>
    <dsp:sp modelId="{DD25F282-65E5-4D40-9ED1-5F5F8256ED0A}">
      <dsp:nvSpPr>
        <dsp:cNvPr id="0" name=""/>
        <dsp:cNvSpPr/>
      </dsp:nvSpPr>
      <dsp:spPr>
        <a:xfrm>
          <a:off x="3978064" y="397716"/>
          <a:ext cx="3489498"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CN" altLang="en-US" sz="2500" kern="1200" dirty="0" smtClean="0"/>
            <a:t>布喇格衍射</a:t>
          </a:r>
          <a:endParaRPr lang="zh-CN" altLang="en-US" sz="2500" kern="1200" dirty="0"/>
        </a:p>
      </dsp:txBody>
      <dsp:txXfrm>
        <a:off x="3978064" y="397716"/>
        <a:ext cx="3489498" cy="720000"/>
      </dsp:txXfrm>
    </dsp:sp>
    <dsp:sp modelId="{7E8CF645-20A8-4A1D-9780-B87B7F3C5D72}">
      <dsp:nvSpPr>
        <dsp:cNvPr id="0" name=""/>
        <dsp:cNvSpPr/>
      </dsp:nvSpPr>
      <dsp:spPr>
        <a:xfrm>
          <a:off x="3978064" y="1117716"/>
          <a:ext cx="3489498" cy="2777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CN" altLang="en-US" sz="2500" b="1" kern="1200" dirty="0" smtClean="0">
              <a:solidFill>
                <a:schemeClr val="tx1"/>
              </a:solidFill>
            </a:rPr>
            <a:t>频率较高</a:t>
          </a:r>
          <a:r>
            <a:rPr lang="en-US" altLang="zh-CN" sz="2500" b="1" kern="1200" dirty="0" smtClean="0">
              <a:solidFill>
                <a:schemeClr val="tx1"/>
              </a:solidFill>
            </a:rPr>
            <a:t>——</a:t>
          </a:r>
          <a:r>
            <a:rPr lang="zh-CN" altLang="en-US" sz="2500" b="1" kern="1200" dirty="0" smtClean="0">
              <a:solidFill>
                <a:schemeClr val="tx1"/>
              </a:solidFill>
            </a:rPr>
            <a:t>周期短</a:t>
          </a:r>
          <a:endParaRPr lang="zh-CN" altLang="en-US" sz="2500" b="1" kern="1200" dirty="0">
            <a:solidFill>
              <a:schemeClr val="tx1"/>
            </a:solidFill>
          </a:endParaRPr>
        </a:p>
        <a:p>
          <a:pPr marL="228600" lvl="1" indent="-228600" algn="l" defTabSz="1111250">
            <a:lnSpc>
              <a:spcPct val="90000"/>
            </a:lnSpc>
            <a:spcBef>
              <a:spcPct val="0"/>
            </a:spcBef>
            <a:spcAft>
              <a:spcPct val="15000"/>
            </a:spcAft>
            <a:buChar char="••"/>
          </a:pPr>
          <a:r>
            <a:rPr lang="zh-CN" altLang="en-US" sz="2500" b="1" kern="1200" dirty="0" smtClean="0">
              <a:solidFill>
                <a:schemeClr val="tx1"/>
              </a:solidFill>
            </a:rPr>
            <a:t>作用长度</a:t>
          </a:r>
          <a:r>
            <a:rPr lang="en-US" altLang="zh-CN" sz="2500" b="1" i="1" kern="1200" dirty="0" smtClean="0">
              <a:solidFill>
                <a:schemeClr val="tx1"/>
              </a:solidFill>
            </a:rPr>
            <a:t>L</a:t>
          </a:r>
          <a:r>
            <a:rPr lang="zh-CN" altLang="en-US" sz="2500" b="1" kern="1200" dirty="0" smtClean="0">
              <a:solidFill>
                <a:schemeClr val="tx1"/>
              </a:solidFill>
            </a:rPr>
            <a:t>较大</a:t>
          </a:r>
          <a:r>
            <a:rPr lang="en-US" altLang="zh-CN" sz="2500" b="1" kern="1200" dirty="0" smtClean="0">
              <a:solidFill>
                <a:schemeClr val="tx1"/>
              </a:solidFill>
            </a:rPr>
            <a:t>——</a:t>
          </a:r>
          <a:r>
            <a:rPr lang="zh-CN" altLang="zh-CN" sz="2500" b="1" kern="1200" dirty="0" smtClean="0"/>
            <a:t>声波波束宽</a:t>
          </a:r>
          <a:endParaRPr lang="zh-CN" altLang="en-US" sz="2500" b="1" kern="1200" dirty="0">
            <a:solidFill>
              <a:schemeClr val="tx1"/>
            </a:solidFill>
          </a:endParaRPr>
        </a:p>
        <a:p>
          <a:pPr marL="228600" lvl="1" indent="-228600" algn="l" defTabSz="1111250">
            <a:lnSpc>
              <a:spcPct val="90000"/>
            </a:lnSpc>
            <a:spcBef>
              <a:spcPct val="0"/>
            </a:spcBef>
            <a:spcAft>
              <a:spcPct val="15000"/>
            </a:spcAft>
            <a:buChar char="••"/>
          </a:pPr>
          <a:r>
            <a:rPr lang="zh-CN" altLang="en-US" sz="2500" b="1" kern="1200" dirty="0" smtClean="0">
              <a:solidFill>
                <a:schemeClr val="tx1"/>
              </a:solidFill>
            </a:rPr>
            <a:t>以一定的角度斜入射</a:t>
          </a:r>
          <a:endParaRPr lang="zh-CN" altLang="en-US" sz="2500" b="1" kern="1200" dirty="0">
            <a:solidFill>
              <a:schemeClr val="tx1"/>
            </a:solidFill>
          </a:endParaRPr>
        </a:p>
        <a:p>
          <a:pPr marL="228600" lvl="1" indent="-228600" algn="l" defTabSz="1111250">
            <a:lnSpc>
              <a:spcPct val="90000"/>
            </a:lnSpc>
            <a:spcBef>
              <a:spcPct val="0"/>
            </a:spcBef>
            <a:spcAft>
              <a:spcPct val="15000"/>
            </a:spcAft>
            <a:buChar char="••"/>
          </a:pPr>
          <a:r>
            <a:rPr lang="zh-CN" altLang="zh-CN" sz="2500" b="1" kern="1200" dirty="0" smtClean="0"/>
            <a:t>“体光栅”</a:t>
          </a:r>
          <a:endParaRPr lang="zh-CN" altLang="en-US" sz="2500" b="1" kern="1200" dirty="0">
            <a:solidFill>
              <a:schemeClr val="tx1"/>
            </a:solidFill>
          </a:endParaRPr>
        </a:p>
        <a:p>
          <a:pPr marL="228600" lvl="1" indent="-228600" algn="l" defTabSz="1111250">
            <a:lnSpc>
              <a:spcPct val="90000"/>
            </a:lnSpc>
            <a:spcBef>
              <a:spcPct val="0"/>
            </a:spcBef>
            <a:spcAft>
              <a:spcPct val="15000"/>
            </a:spcAft>
            <a:buChar char="••"/>
          </a:pPr>
          <a:endParaRPr lang="zh-CN" altLang="en-US" sz="2500" b="1" kern="1200" dirty="0">
            <a:solidFill>
              <a:schemeClr val="tx1"/>
            </a:solidFill>
          </a:endParaRPr>
        </a:p>
      </dsp:txBody>
      <dsp:txXfrm>
        <a:off x="3978064" y="1117716"/>
        <a:ext cx="3489498" cy="277716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7.emf"/><Relationship Id="rId18" Type="http://schemas.openxmlformats.org/officeDocument/2006/relationships/image" Target="../media/image132.emf"/><Relationship Id="rId3" Type="http://schemas.openxmlformats.org/officeDocument/2006/relationships/image" Target="../media/image117.emf"/><Relationship Id="rId21" Type="http://schemas.openxmlformats.org/officeDocument/2006/relationships/image" Target="../media/image135.emf"/><Relationship Id="rId7" Type="http://schemas.openxmlformats.org/officeDocument/2006/relationships/image" Target="../media/image121.wmf"/><Relationship Id="rId12" Type="http://schemas.openxmlformats.org/officeDocument/2006/relationships/image" Target="../media/image126.wmf"/><Relationship Id="rId17" Type="http://schemas.openxmlformats.org/officeDocument/2006/relationships/image" Target="../media/image131.emf"/><Relationship Id="rId2" Type="http://schemas.openxmlformats.org/officeDocument/2006/relationships/image" Target="../media/image116.emf"/><Relationship Id="rId16" Type="http://schemas.openxmlformats.org/officeDocument/2006/relationships/image" Target="../media/image130.wmf"/><Relationship Id="rId20" Type="http://schemas.openxmlformats.org/officeDocument/2006/relationships/image" Target="../media/image134.emf"/><Relationship Id="rId1" Type="http://schemas.openxmlformats.org/officeDocument/2006/relationships/image" Target="../media/image115.emf"/><Relationship Id="rId6" Type="http://schemas.openxmlformats.org/officeDocument/2006/relationships/image" Target="../media/image120.wmf"/><Relationship Id="rId11" Type="http://schemas.openxmlformats.org/officeDocument/2006/relationships/image" Target="../media/image125.emf"/><Relationship Id="rId5" Type="http://schemas.openxmlformats.org/officeDocument/2006/relationships/image" Target="../media/image119.wmf"/><Relationship Id="rId15" Type="http://schemas.openxmlformats.org/officeDocument/2006/relationships/image" Target="../media/image129.wmf"/><Relationship Id="rId10" Type="http://schemas.openxmlformats.org/officeDocument/2006/relationships/image" Target="../media/image124.emf"/><Relationship Id="rId19" Type="http://schemas.openxmlformats.org/officeDocument/2006/relationships/image" Target="../media/image133.emf"/><Relationship Id="rId4" Type="http://schemas.openxmlformats.org/officeDocument/2006/relationships/image" Target="../media/image118.wmf"/><Relationship Id="rId9" Type="http://schemas.openxmlformats.org/officeDocument/2006/relationships/image" Target="../media/image123.wmf"/><Relationship Id="rId14" Type="http://schemas.openxmlformats.org/officeDocument/2006/relationships/image" Target="../media/image12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44.emf"/><Relationship Id="rId13" Type="http://schemas.openxmlformats.org/officeDocument/2006/relationships/image" Target="../media/image149.emf"/><Relationship Id="rId18" Type="http://schemas.openxmlformats.org/officeDocument/2006/relationships/image" Target="../media/image154.wmf"/><Relationship Id="rId3" Type="http://schemas.openxmlformats.org/officeDocument/2006/relationships/image" Target="../media/image139.emf"/><Relationship Id="rId7" Type="http://schemas.openxmlformats.org/officeDocument/2006/relationships/image" Target="../media/image143.emf"/><Relationship Id="rId12" Type="http://schemas.openxmlformats.org/officeDocument/2006/relationships/image" Target="../media/image148.emf"/><Relationship Id="rId17" Type="http://schemas.openxmlformats.org/officeDocument/2006/relationships/image" Target="../media/image153.emf"/><Relationship Id="rId2" Type="http://schemas.openxmlformats.org/officeDocument/2006/relationships/image" Target="../media/image138.emf"/><Relationship Id="rId16" Type="http://schemas.openxmlformats.org/officeDocument/2006/relationships/image" Target="../media/image152.emf"/><Relationship Id="rId1" Type="http://schemas.openxmlformats.org/officeDocument/2006/relationships/image" Target="../media/image137.emf"/><Relationship Id="rId6" Type="http://schemas.openxmlformats.org/officeDocument/2006/relationships/image" Target="../media/image142.emf"/><Relationship Id="rId11" Type="http://schemas.openxmlformats.org/officeDocument/2006/relationships/image" Target="../media/image147.emf"/><Relationship Id="rId5" Type="http://schemas.openxmlformats.org/officeDocument/2006/relationships/image" Target="../media/image141.emf"/><Relationship Id="rId15" Type="http://schemas.openxmlformats.org/officeDocument/2006/relationships/image" Target="../media/image151.emf"/><Relationship Id="rId10" Type="http://schemas.openxmlformats.org/officeDocument/2006/relationships/image" Target="../media/image146.emf"/><Relationship Id="rId19" Type="http://schemas.openxmlformats.org/officeDocument/2006/relationships/image" Target="../media/image155.wmf"/><Relationship Id="rId4" Type="http://schemas.openxmlformats.org/officeDocument/2006/relationships/image" Target="../media/image140.emf"/><Relationship Id="rId9" Type="http://schemas.openxmlformats.org/officeDocument/2006/relationships/image" Target="../media/image145.emf"/><Relationship Id="rId14" Type="http://schemas.openxmlformats.org/officeDocument/2006/relationships/image" Target="../media/image150.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63.emf"/><Relationship Id="rId3" Type="http://schemas.openxmlformats.org/officeDocument/2006/relationships/image" Target="../media/image158.emf"/><Relationship Id="rId7" Type="http://schemas.openxmlformats.org/officeDocument/2006/relationships/image" Target="../media/image162.emf"/><Relationship Id="rId2" Type="http://schemas.openxmlformats.org/officeDocument/2006/relationships/image" Target="../media/image157.emf"/><Relationship Id="rId1" Type="http://schemas.openxmlformats.org/officeDocument/2006/relationships/image" Target="../media/image156.emf"/><Relationship Id="rId6" Type="http://schemas.openxmlformats.org/officeDocument/2006/relationships/image" Target="../media/image161.emf"/><Relationship Id="rId5" Type="http://schemas.openxmlformats.org/officeDocument/2006/relationships/image" Target="../media/image160.emf"/><Relationship Id="rId4" Type="http://schemas.openxmlformats.org/officeDocument/2006/relationships/image" Target="../media/image159.emf"/><Relationship Id="rId9" Type="http://schemas.openxmlformats.org/officeDocument/2006/relationships/image" Target="../media/image164.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67.emf"/><Relationship Id="rId7" Type="http://schemas.openxmlformats.org/officeDocument/2006/relationships/image" Target="../media/image171.emf"/><Relationship Id="rId2" Type="http://schemas.openxmlformats.org/officeDocument/2006/relationships/image" Target="../media/image166.wmf"/><Relationship Id="rId1" Type="http://schemas.openxmlformats.org/officeDocument/2006/relationships/image" Target="../media/image165.emf"/><Relationship Id="rId6" Type="http://schemas.openxmlformats.org/officeDocument/2006/relationships/image" Target="../media/image170.wmf"/><Relationship Id="rId5" Type="http://schemas.openxmlformats.org/officeDocument/2006/relationships/image" Target="../media/image169.emf"/><Relationship Id="rId10" Type="http://schemas.openxmlformats.org/officeDocument/2006/relationships/image" Target="../media/image174.wmf"/><Relationship Id="rId4" Type="http://schemas.openxmlformats.org/officeDocument/2006/relationships/image" Target="../media/image168.emf"/><Relationship Id="rId9" Type="http://schemas.openxmlformats.org/officeDocument/2006/relationships/image" Target="../media/image17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emf"/><Relationship Id="rId1" Type="http://schemas.openxmlformats.org/officeDocument/2006/relationships/image" Target="../media/image17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image" Target="../media/image184.wmf"/><Relationship Id="rId7" Type="http://schemas.openxmlformats.org/officeDocument/2006/relationships/image" Target="../media/image188.emf"/><Relationship Id="rId2" Type="http://schemas.openxmlformats.org/officeDocument/2006/relationships/image" Target="../media/image183.wmf"/><Relationship Id="rId1" Type="http://schemas.openxmlformats.org/officeDocument/2006/relationships/image" Target="../media/image182.emf"/><Relationship Id="rId6" Type="http://schemas.openxmlformats.org/officeDocument/2006/relationships/image" Target="../media/image187.emf"/><Relationship Id="rId11" Type="http://schemas.openxmlformats.org/officeDocument/2006/relationships/image" Target="../media/image192.wmf"/><Relationship Id="rId5" Type="http://schemas.openxmlformats.org/officeDocument/2006/relationships/image" Target="../media/image186.emf"/><Relationship Id="rId10" Type="http://schemas.openxmlformats.org/officeDocument/2006/relationships/image" Target="../media/image191.emf"/><Relationship Id="rId4" Type="http://schemas.openxmlformats.org/officeDocument/2006/relationships/image" Target="../media/image185.emf"/><Relationship Id="rId9" Type="http://schemas.openxmlformats.org/officeDocument/2006/relationships/image" Target="../media/image190.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200.emf"/><Relationship Id="rId3" Type="http://schemas.openxmlformats.org/officeDocument/2006/relationships/image" Target="../media/image195.emf"/><Relationship Id="rId7" Type="http://schemas.openxmlformats.org/officeDocument/2006/relationships/image" Target="../media/image199.emf"/><Relationship Id="rId2" Type="http://schemas.openxmlformats.org/officeDocument/2006/relationships/image" Target="../media/image194.emf"/><Relationship Id="rId1" Type="http://schemas.openxmlformats.org/officeDocument/2006/relationships/image" Target="../media/image193.emf"/><Relationship Id="rId6" Type="http://schemas.openxmlformats.org/officeDocument/2006/relationships/image" Target="../media/image198.emf"/><Relationship Id="rId11" Type="http://schemas.openxmlformats.org/officeDocument/2006/relationships/image" Target="../media/image203.wmf"/><Relationship Id="rId5" Type="http://schemas.openxmlformats.org/officeDocument/2006/relationships/image" Target="../media/image197.emf"/><Relationship Id="rId10" Type="http://schemas.openxmlformats.org/officeDocument/2006/relationships/image" Target="../media/image202.emf"/><Relationship Id="rId4" Type="http://schemas.openxmlformats.org/officeDocument/2006/relationships/image" Target="../media/image196.emf"/><Relationship Id="rId9" Type="http://schemas.openxmlformats.org/officeDocument/2006/relationships/image" Target="../media/image20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211.emf"/><Relationship Id="rId3" Type="http://schemas.openxmlformats.org/officeDocument/2006/relationships/image" Target="../media/image206.emf"/><Relationship Id="rId7" Type="http://schemas.openxmlformats.org/officeDocument/2006/relationships/image" Target="../media/image210.emf"/><Relationship Id="rId2" Type="http://schemas.openxmlformats.org/officeDocument/2006/relationships/image" Target="../media/image205.emf"/><Relationship Id="rId1" Type="http://schemas.openxmlformats.org/officeDocument/2006/relationships/image" Target="../media/image204.emf"/><Relationship Id="rId6" Type="http://schemas.openxmlformats.org/officeDocument/2006/relationships/image" Target="../media/image209.emf"/><Relationship Id="rId11" Type="http://schemas.openxmlformats.org/officeDocument/2006/relationships/image" Target="../media/image214.emf"/><Relationship Id="rId5" Type="http://schemas.openxmlformats.org/officeDocument/2006/relationships/image" Target="../media/image208.emf"/><Relationship Id="rId10" Type="http://schemas.openxmlformats.org/officeDocument/2006/relationships/image" Target="../media/image213.emf"/><Relationship Id="rId4" Type="http://schemas.openxmlformats.org/officeDocument/2006/relationships/image" Target="../media/image207.emf"/><Relationship Id="rId9" Type="http://schemas.openxmlformats.org/officeDocument/2006/relationships/image" Target="../media/image21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17.emf"/><Relationship Id="rId2" Type="http://schemas.openxmlformats.org/officeDocument/2006/relationships/image" Target="../media/image216.emf"/><Relationship Id="rId1" Type="http://schemas.openxmlformats.org/officeDocument/2006/relationships/image" Target="../media/image215.emf"/><Relationship Id="rId6" Type="http://schemas.openxmlformats.org/officeDocument/2006/relationships/image" Target="../media/image219.emf"/><Relationship Id="rId5" Type="http://schemas.openxmlformats.org/officeDocument/2006/relationships/image" Target="../media/image181.wmf"/><Relationship Id="rId4" Type="http://schemas.openxmlformats.org/officeDocument/2006/relationships/image" Target="../media/image21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emf"/><Relationship Id="rId1" Type="http://schemas.openxmlformats.org/officeDocument/2006/relationships/image" Target="../media/image220.emf"/><Relationship Id="rId4" Type="http://schemas.openxmlformats.org/officeDocument/2006/relationships/image" Target="../media/image22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image" Target="../media/image225.emf"/><Relationship Id="rId1" Type="http://schemas.openxmlformats.org/officeDocument/2006/relationships/image" Target="../media/image224.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234.emf"/><Relationship Id="rId13" Type="http://schemas.openxmlformats.org/officeDocument/2006/relationships/image" Target="../media/image239.wmf"/><Relationship Id="rId3" Type="http://schemas.openxmlformats.org/officeDocument/2006/relationships/image" Target="../media/image229.emf"/><Relationship Id="rId7" Type="http://schemas.openxmlformats.org/officeDocument/2006/relationships/image" Target="../media/image233.emf"/><Relationship Id="rId12" Type="http://schemas.openxmlformats.org/officeDocument/2006/relationships/image" Target="../media/image238.emf"/><Relationship Id="rId2" Type="http://schemas.openxmlformats.org/officeDocument/2006/relationships/image" Target="../media/image228.emf"/><Relationship Id="rId1" Type="http://schemas.openxmlformats.org/officeDocument/2006/relationships/image" Target="../media/image227.emf"/><Relationship Id="rId6" Type="http://schemas.openxmlformats.org/officeDocument/2006/relationships/image" Target="../media/image232.emf"/><Relationship Id="rId11" Type="http://schemas.openxmlformats.org/officeDocument/2006/relationships/image" Target="../media/image237.emf"/><Relationship Id="rId5" Type="http://schemas.openxmlformats.org/officeDocument/2006/relationships/image" Target="../media/image231.emf"/><Relationship Id="rId15" Type="http://schemas.openxmlformats.org/officeDocument/2006/relationships/image" Target="../media/image241.emf"/><Relationship Id="rId10" Type="http://schemas.openxmlformats.org/officeDocument/2006/relationships/image" Target="../media/image236.emf"/><Relationship Id="rId4" Type="http://schemas.openxmlformats.org/officeDocument/2006/relationships/image" Target="../media/image230.emf"/><Relationship Id="rId9" Type="http://schemas.openxmlformats.org/officeDocument/2006/relationships/image" Target="../media/image235.emf"/><Relationship Id="rId14" Type="http://schemas.openxmlformats.org/officeDocument/2006/relationships/image" Target="../media/image240.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49.emf"/><Relationship Id="rId3" Type="http://schemas.openxmlformats.org/officeDocument/2006/relationships/image" Target="../media/image244.emf"/><Relationship Id="rId7" Type="http://schemas.openxmlformats.org/officeDocument/2006/relationships/image" Target="../media/image248.emf"/><Relationship Id="rId12" Type="http://schemas.openxmlformats.org/officeDocument/2006/relationships/image" Target="../media/image253.emf"/><Relationship Id="rId2" Type="http://schemas.openxmlformats.org/officeDocument/2006/relationships/image" Target="../media/image243.emf"/><Relationship Id="rId1" Type="http://schemas.openxmlformats.org/officeDocument/2006/relationships/image" Target="../media/image242.emf"/><Relationship Id="rId6" Type="http://schemas.openxmlformats.org/officeDocument/2006/relationships/image" Target="../media/image247.emf"/><Relationship Id="rId11" Type="http://schemas.openxmlformats.org/officeDocument/2006/relationships/image" Target="../media/image252.emf"/><Relationship Id="rId5" Type="http://schemas.openxmlformats.org/officeDocument/2006/relationships/image" Target="../media/image246.emf"/><Relationship Id="rId10" Type="http://schemas.openxmlformats.org/officeDocument/2006/relationships/image" Target="../media/image251.emf"/><Relationship Id="rId4" Type="http://schemas.openxmlformats.org/officeDocument/2006/relationships/image" Target="../media/image245.emf"/><Relationship Id="rId9" Type="http://schemas.openxmlformats.org/officeDocument/2006/relationships/image" Target="../media/image250.e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261.wmf"/><Relationship Id="rId3" Type="http://schemas.openxmlformats.org/officeDocument/2006/relationships/image" Target="../media/image256.emf"/><Relationship Id="rId7" Type="http://schemas.openxmlformats.org/officeDocument/2006/relationships/image" Target="../media/image260.wmf"/><Relationship Id="rId2" Type="http://schemas.openxmlformats.org/officeDocument/2006/relationships/image" Target="../media/image255.emf"/><Relationship Id="rId1" Type="http://schemas.openxmlformats.org/officeDocument/2006/relationships/image" Target="../media/image254.emf"/><Relationship Id="rId6" Type="http://schemas.openxmlformats.org/officeDocument/2006/relationships/image" Target="../media/image259.wmf"/><Relationship Id="rId5" Type="http://schemas.openxmlformats.org/officeDocument/2006/relationships/image" Target="../media/image258.emf"/><Relationship Id="rId4" Type="http://schemas.openxmlformats.org/officeDocument/2006/relationships/image" Target="../media/image25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18" Type="http://schemas.openxmlformats.org/officeDocument/2006/relationships/image" Target="../media/image48.wmf"/><Relationship Id="rId3" Type="http://schemas.openxmlformats.org/officeDocument/2006/relationships/image" Target="../media/image35.wmf"/><Relationship Id="rId21" Type="http://schemas.openxmlformats.org/officeDocument/2006/relationships/image" Target="../media/image51.wmf"/><Relationship Id="rId7" Type="http://schemas.openxmlformats.org/officeDocument/2006/relationships/image" Target="../media/image37.emf"/><Relationship Id="rId12" Type="http://schemas.openxmlformats.org/officeDocument/2006/relationships/image" Target="../media/image42.emf"/><Relationship Id="rId17" Type="http://schemas.openxmlformats.org/officeDocument/2006/relationships/image" Target="../media/image47.emf"/><Relationship Id="rId2" Type="http://schemas.openxmlformats.org/officeDocument/2006/relationships/image" Target="../media/image34.wmf"/><Relationship Id="rId16" Type="http://schemas.openxmlformats.org/officeDocument/2006/relationships/image" Target="../media/image46.wmf"/><Relationship Id="rId20" Type="http://schemas.openxmlformats.org/officeDocument/2006/relationships/image" Target="../media/image50.wmf"/><Relationship Id="rId1" Type="http://schemas.openxmlformats.org/officeDocument/2006/relationships/image" Target="../media/image33.wmf"/><Relationship Id="rId6" Type="http://schemas.openxmlformats.org/officeDocument/2006/relationships/image" Target="../media/image22.wmf"/><Relationship Id="rId11" Type="http://schemas.openxmlformats.org/officeDocument/2006/relationships/image" Target="../media/image41.emf"/><Relationship Id="rId5" Type="http://schemas.openxmlformats.org/officeDocument/2006/relationships/image" Target="../media/image21.wmf"/><Relationship Id="rId15" Type="http://schemas.openxmlformats.org/officeDocument/2006/relationships/image" Target="../media/image45.emf"/><Relationship Id="rId23" Type="http://schemas.openxmlformats.org/officeDocument/2006/relationships/image" Target="../media/image53.wmf"/><Relationship Id="rId10" Type="http://schemas.openxmlformats.org/officeDocument/2006/relationships/image" Target="../media/image40.emf"/><Relationship Id="rId19" Type="http://schemas.openxmlformats.org/officeDocument/2006/relationships/image" Target="../media/image49.emf"/><Relationship Id="rId4" Type="http://schemas.openxmlformats.org/officeDocument/2006/relationships/image" Target="../media/image36.emf"/><Relationship Id="rId9" Type="http://schemas.openxmlformats.org/officeDocument/2006/relationships/image" Target="../media/image39.emf"/><Relationship Id="rId14" Type="http://schemas.openxmlformats.org/officeDocument/2006/relationships/image" Target="../media/image44.emf"/><Relationship Id="rId22"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image" Target="../media/image63.wmf"/><Relationship Id="rId2" Type="http://schemas.openxmlformats.org/officeDocument/2006/relationships/image" Target="../media/image55.wmf"/><Relationship Id="rId16" Type="http://schemas.openxmlformats.org/officeDocument/2006/relationships/image" Target="../media/image67.wmf"/><Relationship Id="rId1" Type="http://schemas.openxmlformats.org/officeDocument/2006/relationships/image" Target="../media/image54.wmf"/><Relationship Id="rId6" Type="http://schemas.openxmlformats.org/officeDocument/2006/relationships/image" Target="../media/image57.wmf"/><Relationship Id="rId11" Type="http://schemas.openxmlformats.org/officeDocument/2006/relationships/image" Target="../media/image62.emf"/><Relationship Id="rId5" Type="http://schemas.openxmlformats.org/officeDocument/2006/relationships/image" Target="NULL"/><Relationship Id="rId15" Type="http://schemas.openxmlformats.org/officeDocument/2006/relationships/image" Target="../media/image66.wmf"/><Relationship Id="rId10" Type="http://schemas.openxmlformats.org/officeDocument/2006/relationships/image" Target="../media/image61.emf"/><Relationship Id="rId4" Type="http://schemas.openxmlformats.org/officeDocument/2006/relationships/image" Target="../media/image21.wmf"/><Relationship Id="rId9" Type="http://schemas.openxmlformats.org/officeDocument/2006/relationships/image" Target="../media/image60.wmf"/><Relationship Id="rId14"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emf"/><Relationship Id="rId1" Type="http://schemas.openxmlformats.org/officeDocument/2006/relationships/image" Target="../media/image68.emf"/><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wmf"/><Relationship Id="rId9" Type="http://schemas.openxmlformats.org/officeDocument/2006/relationships/image" Target="../media/image7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emf"/><Relationship Id="rId7" Type="http://schemas.openxmlformats.org/officeDocument/2006/relationships/image" Target="../media/image84.w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4.emf"/><Relationship Id="rId13" Type="http://schemas.openxmlformats.org/officeDocument/2006/relationships/image" Target="../media/image99.emf"/><Relationship Id="rId18" Type="http://schemas.openxmlformats.org/officeDocument/2006/relationships/image" Target="../media/image104.emf"/><Relationship Id="rId3" Type="http://schemas.openxmlformats.org/officeDocument/2006/relationships/image" Target="../media/image89.emf"/><Relationship Id="rId21" Type="http://schemas.openxmlformats.org/officeDocument/2006/relationships/image" Target="../media/image107.emf"/><Relationship Id="rId7" Type="http://schemas.openxmlformats.org/officeDocument/2006/relationships/image" Target="../media/image93.emf"/><Relationship Id="rId12" Type="http://schemas.openxmlformats.org/officeDocument/2006/relationships/image" Target="../media/image98.emf"/><Relationship Id="rId17" Type="http://schemas.openxmlformats.org/officeDocument/2006/relationships/image" Target="../media/image103.emf"/><Relationship Id="rId2" Type="http://schemas.openxmlformats.org/officeDocument/2006/relationships/image" Target="../media/image88.emf"/><Relationship Id="rId16" Type="http://schemas.openxmlformats.org/officeDocument/2006/relationships/image" Target="../media/image102.emf"/><Relationship Id="rId20" Type="http://schemas.openxmlformats.org/officeDocument/2006/relationships/image" Target="../media/image106.emf"/><Relationship Id="rId1" Type="http://schemas.openxmlformats.org/officeDocument/2006/relationships/image" Target="../media/image87.emf"/><Relationship Id="rId6" Type="http://schemas.openxmlformats.org/officeDocument/2006/relationships/image" Target="../media/image92.emf"/><Relationship Id="rId11" Type="http://schemas.openxmlformats.org/officeDocument/2006/relationships/image" Target="../media/image97.emf"/><Relationship Id="rId5" Type="http://schemas.openxmlformats.org/officeDocument/2006/relationships/image" Target="../media/image91.wmf"/><Relationship Id="rId15" Type="http://schemas.openxmlformats.org/officeDocument/2006/relationships/image" Target="../media/image101.wmf"/><Relationship Id="rId10" Type="http://schemas.openxmlformats.org/officeDocument/2006/relationships/image" Target="../media/image96.emf"/><Relationship Id="rId19" Type="http://schemas.openxmlformats.org/officeDocument/2006/relationships/image" Target="../media/image105.emf"/><Relationship Id="rId4" Type="http://schemas.openxmlformats.org/officeDocument/2006/relationships/image" Target="../media/image90.wmf"/><Relationship Id="rId9" Type="http://schemas.openxmlformats.org/officeDocument/2006/relationships/image" Target="../media/image95.emf"/><Relationship Id="rId14" Type="http://schemas.openxmlformats.org/officeDocument/2006/relationships/image" Target="../media/image100.emf"/><Relationship Id="rId22" Type="http://schemas.openxmlformats.org/officeDocument/2006/relationships/image" Target="../media/image10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D0F387-9318-4CE4-BFB6-A504E3200A3E}" type="datetimeFigureOut">
              <a:rPr lang="zh-CN" altLang="en-US" smtClean="0"/>
              <a:pPr/>
              <a:t>2014/4/17</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5EC60-4B1B-4A91-8CA3-41D9B14DA1A1}" type="slidenum">
              <a:rPr lang="zh-CN" altLang="en-US" smtClean="0"/>
              <a:pPr/>
              <a:t>‹#›</a:t>
            </a:fld>
            <a:endParaRPr lang="zh-CN" altLang="en-US"/>
          </a:p>
        </p:txBody>
      </p:sp>
    </p:spTree>
    <p:extLst>
      <p:ext uri="{BB962C8B-B14F-4D97-AF65-F5344CB8AC3E}">
        <p14:creationId xmlns:p14="http://schemas.microsoft.com/office/powerpoint/2010/main" val="2578312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FFAC7-F7E2-4B87-821E-44D3510405CB}" type="datetimeFigureOut">
              <a:rPr lang="zh-CN" altLang="en-US" smtClean="0"/>
              <a:pPr/>
              <a:t>2014/4/17</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90667-7743-4BD7-BD08-900C2AFA2FC3}" type="slidenum">
              <a:rPr lang="zh-CN" altLang="en-US" smtClean="0"/>
              <a:pPr/>
              <a:t>‹#›</a:t>
            </a:fld>
            <a:endParaRPr lang="zh-CN" altLang="en-US"/>
          </a:p>
        </p:txBody>
      </p:sp>
    </p:spTree>
    <p:extLst>
      <p:ext uri="{BB962C8B-B14F-4D97-AF65-F5344CB8AC3E}">
        <p14:creationId xmlns:p14="http://schemas.microsoft.com/office/powerpoint/2010/main" val="361700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1EB90667-7743-4BD7-BD08-900C2AFA2FC3}"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rgbClr val="FFFFFF"/>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gray">
          <a:xfrm>
            <a:off x="0" y="0"/>
            <a:ext cx="9144000" cy="1435100"/>
          </a:xfrm>
          <a:prstGeom prst="rect">
            <a:avLst/>
          </a:prstGeom>
          <a:gradFill rotWithShape="1">
            <a:gsLst>
              <a:gs pos="0">
                <a:schemeClr val="folHlink">
                  <a:alpha val="50000"/>
                </a:schemeClr>
              </a:gs>
              <a:gs pos="100000">
                <a:schemeClr val="folHlink">
                  <a:gamma/>
                  <a:tint val="0"/>
                  <a:invGamma/>
                </a:schemeClr>
              </a:gs>
            </a:gsLst>
            <a:lin ang="5400000" scaled="1"/>
          </a:gradFill>
          <a:ln w="9525" algn="ctr">
            <a:noFill/>
            <a:miter lim="800000"/>
            <a:headEnd/>
            <a:tailEnd/>
          </a:ln>
          <a:effectLst/>
        </p:spPr>
        <p:txBody>
          <a:bodyPr wrap="none" anchor="ctr"/>
          <a:lstStyle/>
          <a:p>
            <a:endParaRPr lang="zh-CN" altLang="en-US"/>
          </a:p>
        </p:txBody>
      </p:sp>
      <p:pic>
        <p:nvPicPr>
          <p:cNvPr id="20483" name="Picture 3" descr="haba"/>
          <p:cNvPicPr>
            <a:picLocks noChangeAspect="1" noChangeArrowheads="1"/>
          </p:cNvPicPr>
          <p:nvPr/>
        </p:nvPicPr>
        <p:blipFill>
          <a:blip r:embed="rId2" cstate="print"/>
          <a:srcRect/>
          <a:stretch>
            <a:fillRect/>
          </a:stretch>
        </p:blipFill>
        <p:spPr bwMode="gray">
          <a:xfrm rot="4625498">
            <a:off x="8093075" y="5561013"/>
            <a:ext cx="406400" cy="908050"/>
          </a:xfrm>
          <a:prstGeom prst="rect">
            <a:avLst/>
          </a:prstGeom>
          <a:noFill/>
        </p:spPr>
      </p:pic>
      <p:grpSp>
        <p:nvGrpSpPr>
          <p:cNvPr id="20484" name="Group 4"/>
          <p:cNvGrpSpPr>
            <a:grpSpLocks/>
          </p:cNvGrpSpPr>
          <p:nvPr/>
        </p:nvGrpSpPr>
        <p:grpSpPr bwMode="auto">
          <a:xfrm>
            <a:off x="-1028700" y="1887538"/>
            <a:ext cx="2230438" cy="5002212"/>
            <a:chOff x="1696" y="160"/>
            <a:chExt cx="1148" cy="2575"/>
          </a:xfrm>
        </p:grpSpPr>
        <p:sp>
          <p:nvSpPr>
            <p:cNvPr id="20485" name="Freeform 5"/>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20486" name="Picture 6"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20487" name="Group 7"/>
          <p:cNvGrpSpPr>
            <a:grpSpLocks/>
          </p:cNvGrpSpPr>
          <p:nvPr/>
        </p:nvGrpSpPr>
        <p:grpSpPr bwMode="auto">
          <a:xfrm rot="2126661">
            <a:off x="339725" y="2987675"/>
            <a:ext cx="1914525" cy="4295775"/>
            <a:chOff x="1696" y="160"/>
            <a:chExt cx="1148" cy="2575"/>
          </a:xfrm>
        </p:grpSpPr>
        <p:sp>
          <p:nvSpPr>
            <p:cNvPr id="20488" name="Freeform 8"/>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20489" name="Picture 9"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20490" name="Group 10"/>
          <p:cNvGrpSpPr>
            <a:grpSpLocks/>
          </p:cNvGrpSpPr>
          <p:nvPr/>
        </p:nvGrpSpPr>
        <p:grpSpPr bwMode="auto">
          <a:xfrm rot="4666960">
            <a:off x="1066007" y="4420393"/>
            <a:ext cx="1822450" cy="4087813"/>
            <a:chOff x="1696" y="160"/>
            <a:chExt cx="1148" cy="2575"/>
          </a:xfrm>
        </p:grpSpPr>
        <p:sp>
          <p:nvSpPr>
            <p:cNvPr id="20491" name="Freeform 11"/>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20492" name="Picture 12"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20493" name="Group 13"/>
          <p:cNvGrpSpPr>
            <a:grpSpLocks/>
          </p:cNvGrpSpPr>
          <p:nvPr/>
        </p:nvGrpSpPr>
        <p:grpSpPr bwMode="auto">
          <a:xfrm rot="1366339">
            <a:off x="5407025" y="5013325"/>
            <a:ext cx="1273175" cy="571500"/>
            <a:chOff x="2044" y="2133"/>
            <a:chExt cx="1329" cy="596"/>
          </a:xfrm>
        </p:grpSpPr>
        <p:pic>
          <p:nvPicPr>
            <p:cNvPr id="20494" name="Picture 14" descr="haba"/>
            <p:cNvPicPr>
              <a:picLocks noChangeAspect="1" noChangeArrowheads="1"/>
            </p:cNvPicPr>
            <p:nvPr userDrawn="1"/>
          </p:nvPicPr>
          <p:blipFill>
            <a:blip r:embed="rId4" cstate="print"/>
            <a:srcRect/>
            <a:stretch>
              <a:fillRect/>
            </a:stretch>
          </p:blipFill>
          <p:spPr bwMode="gray">
            <a:xfrm rot="4260956">
              <a:off x="2409" y="1772"/>
              <a:ext cx="592" cy="1322"/>
            </a:xfrm>
            <a:prstGeom prst="rect">
              <a:avLst/>
            </a:prstGeom>
            <a:noFill/>
          </p:spPr>
        </p:pic>
        <p:sp>
          <p:nvSpPr>
            <p:cNvPr id="20495" name="Freeform 15"/>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endParaRPr lang="zh-CN" altLang="en-US"/>
            </a:p>
          </p:txBody>
        </p:sp>
      </p:grpSp>
      <p:sp>
        <p:nvSpPr>
          <p:cNvPr id="20496" name="Oval 16"/>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endParaRPr lang="zh-CN" altLang="en-US"/>
          </a:p>
        </p:txBody>
      </p:sp>
      <p:sp>
        <p:nvSpPr>
          <p:cNvPr id="20497" name="Oval 17"/>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endParaRPr lang="zh-CN" altLang="en-US"/>
          </a:p>
        </p:txBody>
      </p:sp>
      <p:sp>
        <p:nvSpPr>
          <p:cNvPr id="20498" name="Oval 18"/>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endParaRPr lang="zh-CN" altLang="en-US"/>
          </a:p>
        </p:txBody>
      </p:sp>
      <p:sp>
        <p:nvSpPr>
          <p:cNvPr id="20499" name="Oval 19"/>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endParaRPr lang="zh-CN" altLang="en-US"/>
          </a:p>
        </p:txBody>
      </p:sp>
      <p:sp>
        <p:nvSpPr>
          <p:cNvPr id="20501" name="Rectangle 21"/>
          <p:cNvSpPr>
            <a:spLocks noGrp="1" noChangeArrowheads="1"/>
          </p:cNvSpPr>
          <p:nvPr>
            <p:ph type="ctrTitle" sz="quarter"/>
          </p:nvPr>
        </p:nvSpPr>
        <p:spPr>
          <a:xfrm>
            <a:off x="3200400" y="2130425"/>
            <a:ext cx="5551488" cy="1470025"/>
          </a:xfrm>
          <a:effectLst/>
        </p:spPr>
        <p:txBody>
          <a:bodyPr/>
          <a:lstStyle>
            <a:lvl1pPr>
              <a:defRPr/>
            </a:lvl1pPr>
          </a:lstStyle>
          <a:p>
            <a:r>
              <a:rPr lang="zh-CN" altLang="en-US"/>
              <a:t>单击此处编辑母版标题样式</a:t>
            </a:r>
          </a:p>
        </p:txBody>
      </p:sp>
      <p:sp>
        <p:nvSpPr>
          <p:cNvPr id="20502" name="Rectangle 22"/>
          <p:cNvSpPr>
            <a:spLocks noGrp="1" noChangeArrowheads="1"/>
          </p:cNvSpPr>
          <p:nvPr>
            <p:ph type="subTitle" sz="quarter" idx="1"/>
          </p:nvPr>
        </p:nvSpPr>
        <p:spPr>
          <a:xfrm>
            <a:off x="3362325" y="1066800"/>
            <a:ext cx="4984750" cy="1077913"/>
          </a:xfrm>
        </p:spPr>
        <p:txBody>
          <a:bodyPr/>
          <a:lstStyle>
            <a:lvl1pPr marL="0" indent="0" algn="ctr">
              <a:buFontTx/>
              <a:buNone/>
              <a:defRPr/>
            </a:lvl1pPr>
          </a:lstStyle>
          <a:p>
            <a:r>
              <a:rPr lang="zh-CN" altLang="en-US"/>
              <a:t>单击此处编辑母版副标题样式</a:t>
            </a:r>
          </a:p>
        </p:txBody>
      </p:sp>
      <p:grpSp>
        <p:nvGrpSpPr>
          <p:cNvPr id="20503" name="Group 23"/>
          <p:cNvGrpSpPr>
            <a:grpSpLocks/>
          </p:cNvGrpSpPr>
          <p:nvPr/>
        </p:nvGrpSpPr>
        <p:grpSpPr bwMode="auto">
          <a:xfrm>
            <a:off x="3598863" y="3860800"/>
            <a:ext cx="2101850" cy="941388"/>
            <a:chOff x="2267" y="2432"/>
            <a:chExt cx="1324" cy="593"/>
          </a:xfrm>
        </p:grpSpPr>
        <p:sp>
          <p:nvSpPr>
            <p:cNvPr id="20504" name="Freeform 24"/>
            <p:cNvSpPr>
              <a:spLocks/>
            </p:cNvSpPr>
            <p:nvPr userDrawn="1"/>
          </p:nvSpPr>
          <p:spPr bwMode="gray">
            <a:xfrm rot="4463845">
              <a:off x="2636" y="20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20505" name="Picture 25" descr="haba_02"/>
            <p:cNvPicPr>
              <a:picLocks noChangeAspect="1" noChangeArrowheads="1"/>
            </p:cNvPicPr>
            <p:nvPr userDrawn="1"/>
          </p:nvPicPr>
          <p:blipFill>
            <a:blip r:embed="rId5" cstate="print"/>
            <a:srcRect/>
            <a:stretch>
              <a:fillRect/>
            </a:stretch>
          </p:blipFill>
          <p:spPr bwMode="gray">
            <a:xfrm rot="4477534">
              <a:off x="2634" y="2069"/>
              <a:ext cx="593" cy="131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childTnLst>
                                </p:cTn>
                              </p:par>
                              <p:par>
                                <p:cTn id="8" presetID="10" presetClass="entr" presetSubtype="0" fill="hold" nodeType="withEffect">
                                  <p:stCondLst>
                                    <p:cond delay="800"/>
                                  </p:stCondLst>
                                  <p:childTnLst>
                                    <p:set>
                                      <p:cBhvr>
                                        <p:cTn id="9" dur="1" fill="hold">
                                          <p:stCondLst>
                                            <p:cond delay="0"/>
                                          </p:stCondLst>
                                        </p:cTn>
                                        <p:tgtEl>
                                          <p:spTgt spid="20487"/>
                                        </p:tgtEl>
                                        <p:attrNameLst>
                                          <p:attrName>style.visibility</p:attrName>
                                        </p:attrNameLst>
                                      </p:cBhvr>
                                      <p:to>
                                        <p:strVal val="visible"/>
                                      </p:to>
                                    </p:set>
                                    <p:animEffect transition="in" filter="fade">
                                      <p:cBhvr>
                                        <p:cTn id="10" dur="1000"/>
                                        <p:tgtEl>
                                          <p:spTgt spid="20487"/>
                                        </p:tgtEl>
                                      </p:cBhvr>
                                    </p:animEffect>
                                  </p:childTnLst>
                                </p:cTn>
                              </p:par>
                              <p:par>
                                <p:cTn id="11" presetID="10" presetClass="entr" presetSubtype="0" fill="hold" nodeType="withEffect">
                                  <p:stCondLst>
                                    <p:cond delay="1700"/>
                                  </p:stCondLst>
                                  <p:childTnLst>
                                    <p:set>
                                      <p:cBhvr>
                                        <p:cTn id="12" dur="1" fill="hold">
                                          <p:stCondLst>
                                            <p:cond delay="0"/>
                                          </p:stCondLst>
                                        </p:cTn>
                                        <p:tgtEl>
                                          <p:spTgt spid="20490"/>
                                        </p:tgtEl>
                                        <p:attrNameLst>
                                          <p:attrName>style.visibility</p:attrName>
                                        </p:attrNameLst>
                                      </p:cBhvr>
                                      <p:to>
                                        <p:strVal val="visible"/>
                                      </p:to>
                                    </p:set>
                                    <p:animEffect transition="in" filter="fade">
                                      <p:cBhvr>
                                        <p:cTn id="13" dur="1000"/>
                                        <p:tgtEl>
                                          <p:spTgt spid="20490"/>
                                        </p:tgtEl>
                                      </p:cBhvr>
                                    </p:animEffect>
                                  </p:childTnLst>
                                </p:cTn>
                              </p:par>
                              <p:par>
                                <p:cTn id="14" presetID="42" presetClass="entr" presetSubtype="0" fill="hold" nodeType="withEffect">
                                  <p:stCondLst>
                                    <p:cond delay="2400"/>
                                  </p:stCondLst>
                                  <p:childTnLst>
                                    <p:set>
                                      <p:cBhvr>
                                        <p:cTn id="15" dur="1" fill="hold">
                                          <p:stCondLst>
                                            <p:cond delay="0"/>
                                          </p:stCondLst>
                                        </p:cTn>
                                        <p:tgtEl>
                                          <p:spTgt spid="20503"/>
                                        </p:tgtEl>
                                        <p:attrNameLst>
                                          <p:attrName>style.visibility</p:attrName>
                                        </p:attrNameLst>
                                      </p:cBhvr>
                                      <p:to>
                                        <p:strVal val="visible"/>
                                      </p:to>
                                    </p:set>
                                    <p:animEffect transition="in" filter="fade">
                                      <p:cBhvr>
                                        <p:cTn id="16" dur="1000"/>
                                        <p:tgtEl>
                                          <p:spTgt spid="20503"/>
                                        </p:tgtEl>
                                      </p:cBhvr>
                                    </p:animEffect>
                                    <p:anim calcmode="lin" valueType="num">
                                      <p:cBhvr>
                                        <p:cTn id="17" dur="1000" fill="hold"/>
                                        <p:tgtEl>
                                          <p:spTgt spid="20503"/>
                                        </p:tgtEl>
                                        <p:attrNameLst>
                                          <p:attrName>ppt_x</p:attrName>
                                        </p:attrNameLst>
                                      </p:cBhvr>
                                      <p:tavLst>
                                        <p:tav tm="0">
                                          <p:val>
                                            <p:strVal val="#ppt_x"/>
                                          </p:val>
                                        </p:tav>
                                        <p:tav tm="100000">
                                          <p:val>
                                            <p:strVal val="#ppt_x"/>
                                          </p:val>
                                        </p:tav>
                                      </p:tavLst>
                                    </p:anim>
                                    <p:anim calcmode="lin" valueType="num">
                                      <p:cBhvr>
                                        <p:cTn id="18" dur="1000" fill="hold"/>
                                        <p:tgtEl>
                                          <p:spTgt spid="20503"/>
                                        </p:tgtEl>
                                        <p:attrNameLst>
                                          <p:attrName>ppt_y</p:attrName>
                                        </p:attrNameLst>
                                      </p:cBhvr>
                                      <p:tavLst>
                                        <p:tav tm="0">
                                          <p:val>
                                            <p:strVal val="#ppt_y+.1"/>
                                          </p:val>
                                        </p:tav>
                                        <p:tav tm="100000">
                                          <p:val>
                                            <p:strVal val="#ppt_y"/>
                                          </p:val>
                                        </p:tav>
                                      </p:tavLst>
                                    </p:anim>
                                  </p:childTnLst>
                                </p:cTn>
                              </p:par>
                              <p:par>
                                <p:cTn id="19" presetID="0" presetClass="path" presetSubtype="0" accel="50000" decel="50000" fill="hold" nodeType="withEffect">
                                  <p:stCondLst>
                                    <p:cond delay="2400"/>
                                  </p:stCondLst>
                                  <p:childTnLst>
                                    <p:animMotion origin="layout" path="M -0.36441 0.19316 C -0.32413 0.10664 -0.28368 0.02013 -0.22292 -0.01202 C -0.16232 -0.04418 -0.03715 -0.00208 -4.44444E-6 -1.50821E-6 " pathEditMode="relative" ptsTypes="aaA">
                                      <p:cBhvr>
                                        <p:cTn id="20" dur="1000" fill="hold"/>
                                        <p:tgtEl>
                                          <p:spTgt spid="20503"/>
                                        </p:tgtEl>
                                        <p:attrNameLst>
                                          <p:attrName>ppt_x</p:attrName>
                                          <p:attrName>ppt_y</p:attrName>
                                        </p:attrNameLst>
                                      </p:cBhvr>
                                    </p:animMotion>
                                  </p:childTnLst>
                                </p:cTn>
                              </p:par>
                              <p:par>
                                <p:cTn id="21" presetID="42" presetClass="entr" presetSubtype="0" fill="hold" nodeType="withEffect">
                                  <p:stCondLst>
                                    <p:cond delay="3100"/>
                                  </p:stCondLst>
                                  <p:childTnLst>
                                    <p:set>
                                      <p:cBhvr>
                                        <p:cTn id="22" dur="1" fill="hold">
                                          <p:stCondLst>
                                            <p:cond delay="0"/>
                                          </p:stCondLst>
                                        </p:cTn>
                                        <p:tgtEl>
                                          <p:spTgt spid="20493"/>
                                        </p:tgtEl>
                                        <p:attrNameLst>
                                          <p:attrName>style.visibility</p:attrName>
                                        </p:attrNameLst>
                                      </p:cBhvr>
                                      <p:to>
                                        <p:strVal val="visible"/>
                                      </p:to>
                                    </p:set>
                                    <p:animEffect transition="in" filter="fade">
                                      <p:cBhvr>
                                        <p:cTn id="23" dur="1000"/>
                                        <p:tgtEl>
                                          <p:spTgt spid="20493"/>
                                        </p:tgtEl>
                                      </p:cBhvr>
                                    </p:animEffect>
                                    <p:anim calcmode="lin" valueType="num">
                                      <p:cBhvr>
                                        <p:cTn id="24" dur="1000" fill="hold"/>
                                        <p:tgtEl>
                                          <p:spTgt spid="20493"/>
                                        </p:tgtEl>
                                        <p:attrNameLst>
                                          <p:attrName>ppt_x</p:attrName>
                                        </p:attrNameLst>
                                      </p:cBhvr>
                                      <p:tavLst>
                                        <p:tav tm="0">
                                          <p:val>
                                            <p:strVal val="#ppt_x"/>
                                          </p:val>
                                        </p:tav>
                                        <p:tav tm="100000">
                                          <p:val>
                                            <p:strVal val="#ppt_x"/>
                                          </p:val>
                                        </p:tav>
                                      </p:tavLst>
                                    </p:anim>
                                    <p:anim calcmode="lin" valueType="num">
                                      <p:cBhvr>
                                        <p:cTn id="25" dur="1000" fill="hold"/>
                                        <p:tgtEl>
                                          <p:spTgt spid="20493"/>
                                        </p:tgtEl>
                                        <p:attrNameLst>
                                          <p:attrName>ppt_y</p:attrName>
                                        </p:attrNameLst>
                                      </p:cBhvr>
                                      <p:tavLst>
                                        <p:tav tm="0">
                                          <p:val>
                                            <p:strVal val="#ppt_y+.1"/>
                                          </p:val>
                                        </p:tav>
                                        <p:tav tm="100000">
                                          <p:val>
                                            <p:strVal val="#ppt_y"/>
                                          </p:val>
                                        </p:tav>
                                      </p:tavLst>
                                    </p:anim>
                                  </p:childTnLst>
                                </p:cTn>
                              </p:par>
                              <p:par>
                                <p:cTn id="26" presetID="0" presetClass="path" presetSubtype="0" accel="50000" decel="50000" fill="hold" nodeType="withEffect">
                                  <p:stCondLst>
                                    <p:cond delay="3100"/>
                                  </p:stCondLst>
                                  <p:childTnLst>
                                    <p:animMotion origin="layout" path="M -0.15538 -0.15125 C -0.13941 -0.14362 -0.08507 -0.12928 -0.0592 -0.10407 C -0.03333 -0.07887 -0.01232 -0.02174 -1.38889E-6 4.04255E-6 " pathEditMode="relative" rAng="0" ptsTypes="aaa">
                                      <p:cBhvr>
                                        <p:cTn id="27" dur="1000" fill="hold"/>
                                        <p:tgtEl>
                                          <p:spTgt spid="20493"/>
                                        </p:tgtEl>
                                        <p:attrNameLst>
                                          <p:attrName>ppt_x</p:attrName>
                                          <p:attrName>ppt_y</p:attrName>
                                        </p:attrNameLst>
                                      </p:cBhvr>
                                      <p:rCtr x="7800" y="7600"/>
                                    </p:animMotion>
                                  </p:childTnLst>
                                </p:cTn>
                              </p:par>
                              <p:par>
                                <p:cTn id="28" presetID="42" presetClass="entr" presetSubtype="0" fill="hold" nodeType="withEffect">
                                  <p:stCondLst>
                                    <p:cond delay="3800"/>
                                  </p:stCondLst>
                                  <p:childTnLst>
                                    <p:set>
                                      <p:cBhvr>
                                        <p:cTn id="29" dur="1" fill="hold">
                                          <p:stCondLst>
                                            <p:cond delay="0"/>
                                          </p:stCondLst>
                                        </p:cTn>
                                        <p:tgtEl>
                                          <p:spTgt spid="20483"/>
                                        </p:tgtEl>
                                        <p:attrNameLst>
                                          <p:attrName>style.visibility</p:attrName>
                                        </p:attrNameLst>
                                      </p:cBhvr>
                                      <p:to>
                                        <p:strVal val="visible"/>
                                      </p:to>
                                    </p:set>
                                    <p:animEffect transition="in" filter="fade">
                                      <p:cBhvr>
                                        <p:cTn id="30" dur="1000"/>
                                        <p:tgtEl>
                                          <p:spTgt spid="20483"/>
                                        </p:tgtEl>
                                      </p:cBhvr>
                                    </p:animEffect>
                                    <p:anim calcmode="lin" valueType="num">
                                      <p:cBhvr>
                                        <p:cTn id="31" dur="1000" fill="hold"/>
                                        <p:tgtEl>
                                          <p:spTgt spid="20483"/>
                                        </p:tgtEl>
                                        <p:attrNameLst>
                                          <p:attrName>ppt_x</p:attrName>
                                        </p:attrNameLst>
                                      </p:cBhvr>
                                      <p:tavLst>
                                        <p:tav tm="0">
                                          <p:val>
                                            <p:strVal val="#ppt_x"/>
                                          </p:val>
                                        </p:tav>
                                        <p:tav tm="100000">
                                          <p:val>
                                            <p:strVal val="#ppt_x"/>
                                          </p:val>
                                        </p:tav>
                                      </p:tavLst>
                                    </p:anim>
                                    <p:anim calcmode="lin" valueType="num">
                                      <p:cBhvr>
                                        <p:cTn id="32" dur="1000" fill="hold"/>
                                        <p:tgtEl>
                                          <p:spTgt spid="20483"/>
                                        </p:tgtEl>
                                        <p:attrNameLst>
                                          <p:attrName>ppt_y</p:attrName>
                                        </p:attrNameLst>
                                      </p:cBhvr>
                                      <p:tavLst>
                                        <p:tav tm="0">
                                          <p:val>
                                            <p:strVal val="#ppt_y+.1"/>
                                          </p:val>
                                        </p:tav>
                                        <p:tav tm="100000">
                                          <p:val>
                                            <p:strVal val="#ppt_y"/>
                                          </p:val>
                                        </p:tav>
                                      </p:tavLst>
                                    </p:anim>
                                  </p:childTnLst>
                                </p:cTn>
                              </p:par>
                              <p:par>
                                <p:cTn id="33" presetID="0" presetClass="path" presetSubtype="0" accel="50000" decel="50000" fill="hold" nodeType="withEffect">
                                  <p:stCondLst>
                                    <p:cond delay="3800"/>
                                  </p:stCondLst>
                                  <p:childTnLst>
                                    <p:animMotion origin="layout" path="M -0.25538 -0.14283 C -0.23385 -0.12315 -0.16823 -0.04885 -0.12569 -0.025 C -0.08316 -0.00116 -0.02621 -0.0051 -1.66667E-6 4.81481E-6 " pathEditMode="relative" rAng="0" ptsTypes="aaa">
                                      <p:cBhvr>
                                        <p:cTn id="34" dur="1000" fill="hold"/>
                                        <p:tgtEl>
                                          <p:spTgt spid="20483"/>
                                        </p:tgtEl>
                                        <p:attrNameLst>
                                          <p:attrName>ppt_x</p:attrName>
                                          <p:attrName>ppt_y</p:attrName>
                                        </p:attrNameLst>
                                      </p:cBhvr>
                                      <p:rCtr x="12800" y="7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8AD11288-0AEE-4A0F-8B7B-A54F8312DD3D}"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8463" y="0"/>
            <a:ext cx="2171700" cy="5854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3363" y="0"/>
            <a:ext cx="6362700" cy="5854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A4B24A20-7390-4161-964C-FD63807933FB}"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8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ZapfDingbats" pitchFamily="82" charset="2"/>
              <a:buChar char=""/>
              <a:defRPr>
                <a:solidFill>
                  <a:srgbClr val="0070C0"/>
                </a:solidFill>
              </a:defRPr>
            </a:lvl1pPr>
            <a:lvl2pPr>
              <a:buFont typeface="Wingdings 3" pitchFamily="18" charset="2"/>
              <a:buChar char=""/>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C321C907-E55F-4AC6-A493-BDB23ED6D2F9}"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6C610ACC-1C28-4DA7-B026-464121A16744}"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5B633BCC-5EE9-4B06-AFD7-F4F29BB258A8}"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en-US" altLang="zh-CN"/>
          </a:p>
        </p:txBody>
      </p:sp>
      <p:sp>
        <p:nvSpPr>
          <p:cNvPr id="8" name="灯片编号占位符 7"/>
          <p:cNvSpPr>
            <a:spLocks noGrp="1"/>
          </p:cNvSpPr>
          <p:nvPr>
            <p:ph type="sldNum" sz="quarter" idx="11"/>
          </p:nvPr>
        </p:nvSpPr>
        <p:spPr/>
        <p:txBody>
          <a:bodyPr/>
          <a:lstStyle>
            <a:lvl1pPr>
              <a:defRPr/>
            </a:lvl1pPr>
          </a:lstStyle>
          <a:p>
            <a:fld id="{0DEE133F-99FB-44EB-9954-150A7CCACD25}"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en-US" altLang="zh-CN"/>
          </a:p>
        </p:txBody>
      </p:sp>
      <p:sp>
        <p:nvSpPr>
          <p:cNvPr id="4" name="灯片编号占位符 3"/>
          <p:cNvSpPr>
            <a:spLocks noGrp="1"/>
          </p:cNvSpPr>
          <p:nvPr>
            <p:ph type="sldNum" sz="quarter" idx="11"/>
          </p:nvPr>
        </p:nvSpPr>
        <p:spPr/>
        <p:txBody>
          <a:bodyPr/>
          <a:lstStyle>
            <a:lvl1pPr>
              <a:defRPr/>
            </a:lvl1pPr>
          </a:lstStyle>
          <a:p>
            <a:fld id="{4AA84814-1A29-4082-A2C1-9479FD8A12D6}" type="slidenum">
              <a:rPr lang="en-US" altLang="zh-CN"/>
              <a:pPr/>
              <a:t>‹#›</a:t>
            </a:fld>
            <a:endParaRPr lang="en-US" altLang="zh-CN"/>
          </a:p>
        </p:txBody>
      </p:sp>
      <p:sp>
        <p:nvSpPr>
          <p:cNvPr id="5" name="日期占位符 4"/>
          <p:cNvSpPr>
            <a:spLocks noGrp="1"/>
          </p:cNvSpPr>
          <p:nvPr>
            <p:ph type="dt" sz="half" idx="12"/>
          </p:nvPr>
        </p:nvSpPr>
        <p:spPr/>
        <p:txBody>
          <a:bodyPr/>
          <a:lstStyle>
            <a:lvl1pPr>
              <a:defRPr/>
            </a:lvl1pPr>
          </a:lstStyle>
          <a:p>
            <a:endParaRPr lang="en-US" alt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ltLang="zh-CN"/>
          </a:p>
        </p:txBody>
      </p:sp>
      <p:sp>
        <p:nvSpPr>
          <p:cNvPr id="3" name="灯片编号占位符 2"/>
          <p:cNvSpPr>
            <a:spLocks noGrp="1"/>
          </p:cNvSpPr>
          <p:nvPr>
            <p:ph type="sldNum" sz="quarter" idx="11"/>
          </p:nvPr>
        </p:nvSpPr>
        <p:spPr/>
        <p:txBody>
          <a:bodyPr/>
          <a:lstStyle>
            <a:lvl1pPr>
              <a:defRPr/>
            </a:lvl1pPr>
          </a:lstStyle>
          <a:p>
            <a:fld id="{629FE884-8439-4189-A654-5399914671B8}" type="slidenum">
              <a:rPr lang="en-US" altLang="zh-CN"/>
              <a:pPr/>
              <a:t>‹#›</a:t>
            </a:fld>
            <a:endParaRPr lang="en-US" altLang="zh-CN"/>
          </a:p>
        </p:txBody>
      </p:sp>
      <p:sp>
        <p:nvSpPr>
          <p:cNvPr id="4" name="日期占位符 3"/>
          <p:cNvSpPr>
            <a:spLocks noGrp="1"/>
          </p:cNvSpPr>
          <p:nvPr>
            <p:ph type="dt" sz="half" idx="12"/>
          </p:nvPr>
        </p:nvSpPr>
        <p:spPr/>
        <p:txBody>
          <a:bodyPr/>
          <a:lstStyle>
            <a:lvl1pPr>
              <a:defRPr/>
            </a:lvl1pPr>
          </a:lstStyle>
          <a:p>
            <a:endParaRPr lang="en-US" altLang="zh-C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119B5EDC-47D6-4EBB-91DC-26E7D080DAB7}"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EB0CBA41-BBF1-49BE-92F6-52706F774746}"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0" y="0"/>
            <a:ext cx="9144000" cy="1435100"/>
          </a:xfrm>
          <a:prstGeom prst="rect">
            <a:avLst/>
          </a:prstGeom>
          <a:gradFill rotWithShape="1">
            <a:gsLst>
              <a:gs pos="0">
                <a:schemeClr val="folHlink">
                  <a:alpha val="39999"/>
                </a:schemeClr>
              </a:gs>
              <a:gs pos="100000">
                <a:schemeClr val="folHlink">
                  <a:gamma/>
                  <a:tint val="0"/>
                  <a:invGamma/>
                  <a:alpha val="39999"/>
                </a:schemeClr>
              </a:gs>
            </a:gsLst>
            <a:lin ang="5400000" scaled="1"/>
          </a:gradFill>
          <a:ln w="9525" algn="ctr">
            <a:noFill/>
            <a:miter lim="800000"/>
            <a:headEnd/>
            <a:tailEnd/>
          </a:ln>
          <a:effectLst/>
        </p:spPr>
        <p:txBody>
          <a:bodyPr wrap="none" anchor="ctr"/>
          <a:lstStyle/>
          <a:p>
            <a:endParaRPr lang="zh-CN" altLang="en-US"/>
          </a:p>
        </p:txBody>
      </p:sp>
      <p:sp>
        <p:nvSpPr>
          <p:cNvPr id="19459" name="Oval 3"/>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endParaRPr lang="zh-CN" altLang="en-US"/>
          </a:p>
        </p:txBody>
      </p:sp>
      <p:sp>
        <p:nvSpPr>
          <p:cNvPr id="19460" name="Oval 4"/>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endParaRPr lang="zh-CN" altLang="en-US"/>
          </a:p>
        </p:txBody>
      </p:sp>
      <p:sp>
        <p:nvSpPr>
          <p:cNvPr id="19461" name="Oval 5"/>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endParaRPr lang="zh-CN" altLang="en-US"/>
          </a:p>
        </p:txBody>
      </p:sp>
      <p:sp>
        <p:nvSpPr>
          <p:cNvPr id="19462" name="Oval 6"/>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endParaRPr lang="zh-CN" altLang="en-US"/>
          </a:p>
        </p:txBody>
      </p:sp>
      <p:sp>
        <p:nvSpPr>
          <p:cNvPr id="19464" name="Rectangle 8"/>
          <p:cNvSpPr>
            <a:spLocks noGrp="1" noChangeArrowheads="1"/>
          </p:cNvSpPr>
          <p:nvPr>
            <p:ph type="body" idx="1"/>
          </p:nvPr>
        </p:nvSpPr>
        <p:spPr bwMode="gray">
          <a:xfrm>
            <a:off x="457200" y="13287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9465" name="Rectangle 9"/>
          <p:cNvSpPr>
            <a:spLocks noChangeArrowheads="1"/>
          </p:cNvSpPr>
          <p:nvPr/>
        </p:nvSpPr>
        <p:spPr bwMode="gray">
          <a:xfrm>
            <a:off x="3124200" y="6245225"/>
            <a:ext cx="2895600" cy="476250"/>
          </a:xfrm>
          <a:prstGeom prst="rect">
            <a:avLst/>
          </a:prstGeom>
          <a:noFill/>
          <a:ln w="9525">
            <a:noFill/>
            <a:miter lim="800000"/>
            <a:headEnd/>
            <a:tailEnd/>
          </a:ln>
          <a:effectLst/>
        </p:spPr>
        <p:txBody>
          <a:bodyPr/>
          <a:lstStyle/>
          <a:p>
            <a:pPr algn="ctr">
              <a:spcBef>
                <a:spcPct val="0"/>
              </a:spcBef>
              <a:buFontTx/>
              <a:buNone/>
            </a:pPr>
            <a:endParaRPr lang="en-US" altLang="zh-CN" sz="1400" b="0">
              <a:solidFill>
                <a:schemeClr val="tx1"/>
              </a:solidFill>
            </a:endParaRPr>
          </a:p>
        </p:txBody>
      </p:sp>
      <p:sp>
        <p:nvSpPr>
          <p:cNvPr id="19466" name="Rectangle 10"/>
          <p:cNvSpPr>
            <a:spLocks noChangeArrowheads="1"/>
          </p:cNvSpPr>
          <p:nvPr/>
        </p:nvSpPr>
        <p:spPr bwMode="gray">
          <a:xfrm>
            <a:off x="6553200" y="6245225"/>
            <a:ext cx="2133600" cy="476250"/>
          </a:xfrm>
          <a:prstGeom prst="rect">
            <a:avLst/>
          </a:prstGeom>
          <a:noFill/>
          <a:ln w="9525">
            <a:noFill/>
            <a:miter lim="800000"/>
            <a:headEnd/>
            <a:tailEnd/>
          </a:ln>
          <a:effectLst/>
        </p:spPr>
        <p:txBody>
          <a:bodyPr/>
          <a:lstStyle/>
          <a:p>
            <a:pPr algn="r">
              <a:spcBef>
                <a:spcPct val="0"/>
              </a:spcBef>
              <a:buFontTx/>
              <a:buNone/>
            </a:pPr>
            <a:endParaRPr lang="zh-CN" altLang="zh-CN" sz="1400" b="0">
              <a:solidFill>
                <a:schemeClr val="tx1"/>
              </a:solidFill>
            </a:endParaRPr>
          </a:p>
        </p:txBody>
      </p:sp>
      <p:sp>
        <p:nvSpPr>
          <p:cNvPr id="19467" name="Rectangle 11"/>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defRPr>
            </a:lvl1pPr>
          </a:lstStyle>
          <a:p>
            <a:endParaRPr lang="en-US" altLang="zh-CN"/>
          </a:p>
        </p:txBody>
      </p:sp>
      <p:sp>
        <p:nvSpPr>
          <p:cNvPr id="19468" name="Rectangle 12"/>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defRPr>
            </a:lvl1pPr>
          </a:lstStyle>
          <a:p>
            <a:fld id="{D58419CE-C664-4E56-B872-C96A13E288E3}" type="slidenum">
              <a:rPr lang="en-US" altLang="zh-CN"/>
              <a:pPr/>
              <a:t>‹#›</a:t>
            </a:fld>
            <a:endParaRPr lang="en-US" altLang="zh-CN"/>
          </a:p>
        </p:txBody>
      </p:sp>
      <p:sp>
        <p:nvSpPr>
          <p:cNvPr id="19469" name="Rectangle 13"/>
          <p:cNvSpPr>
            <a:spLocks noChangeArrowheads="1"/>
          </p:cNvSpPr>
          <p:nvPr/>
        </p:nvSpPr>
        <p:spPr bwMode="gray">
          <a:xfrm>
            <a:off x="457200" y="6245225"/>
            <a:ext cx="2133600" cy="476250"/>
          </a:xfrm>
          <a:prstGeom prst="rect">
            <a:avLst/>
          </a:prstGeom>
          <a:noFill/>
          <a:ln w="9525">
            <a:noFill/>
            <a:miter lim="800000"/>
            <a:headEnd/>
            <a:tailEnd/>
          </a:ln>
          <a:effectLst/>
        </p:spPr>
        <p:txBody>
          <a:bodyPr/>
          <a:lstStyle/>
          <a:p>
            <a:pPr>
              <a:spcBef>
                <a:spcPct val="0"/>
              </a:spcBef>
              <a:buFontTx/>
              <a:buNone/>
            </a:pPr>
            <a:endParaRPr lang="en-US" altLang="zh-CN" sz="1400" b="0">
              <a:solidFill>
                <a:schemeClr val="tx1"/>
              </a:solidFill>
            </a:endParaRPr>
          </a:p>
        </p:txBody>
      </p:sp>
      <p:sp>
        <p:nvSpPr>
          <p:cNvPr id="19470" name="Rectangle 1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defRPr>
            </a:lvl1pPr>
          </a:lstStyle>
          <a:p>
            <a:endParaRPr lang="en-US" altLang="zh-CN"/>
          </a:p>
        </p:txBody>
      </p:sp>
      <p:sp>
        <p:nvSpPr>
          <p:cNvPr id="19471" name="Rectangle 15"/>
          <p:cNvSpPr>
            <a:spLocks noGrp="1" noChangeArrowheads="1"/>
          </p:cNvSpPr>
          <p:nvPr>
            <p:ph type="title"/>
          </p:nvPr>
        </p:nvSpPr>
        <p:spPr bwMode="gray">
          <a:xfrm>
            <a:off x="233363" y="0"/>
            <a:ext cx="8686800" cy="1087438"/>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19472" name="Picture 16" descr="haba"/>
          <p:cNvPicPr>
            <a:picLocks noChangeAspect="1" noChangeArrowheads="1"/>
          </p:cNvPicPr>
          <p:nvPr/>
        </p:nvPicPr>
        <p:blipFill>
          <a:blip r:embed="rId13" cstate="print"/>
          <a:srcRect/>
          <a:stretch>
            <a:fillRect/>
          </a:stretch>
        </p:blipFill>
        <p:spPr bwMode="gray">
          <a:xfrm rot="4625498">
            <a:off x="2315369" y="6269831"/>
            <a:ext cx="222250" cy="496888"/>
          </a:xfrm>
          <a:prstGeom prst="rect">
            <a:avLst/>
          </a:prstGeom>
          <a:noFill/>
        </p:spPr>
      </p:pic>
      <p:grpSp>
        <p:nvGrpSpPr>
          <p:cNvPr id="19473" name="Group 17"/>
          <p:cNvGrpSpPr>
            <a:grpSpLocks/>
          </p:cNvGrpSpPr>
          <p:nvPr/>
        </p:nvGrpSpPr>
        <p:grpSpPr bwMode="auto">
          <a:xfrm rot="264869">
            <a:off x="165100" y="5657850"/>
            <a:ext cx="787400" cy="352425"/>
            <a:chOff x="2044" y="2133"/>
            <a:chExt cx="1329" cy="596"/>
          </a:xfrm>
        </p:grpSpPr>
        <p:pic>
          <p:nvPicPr>
            <p:cNvPr id="19474" name="Picture 18" descr="haba"/>
            <p:cNvPicPr>
              <a:picLocks noChangeAspect="1" noChangeArrowheads="1"/>
            </p:cNvPicPr>
            <p:nvPr userDrawn="1"/>
          </p:nvPicPr>
          <p:blipFill>
            <a:blip r:embed="rId14" cstate="print"/>
            <a:srcRect/>
            <a:stretch>
              <a:fillRect/>
            </a:stretch>
          </p:blipFill>
          <p:spPr bwMode="gray">
            <a:xfrm rot="4260956">
              <a:off x="2409" y="1772"/>
              <a:ext cx="592" cy="1322"/>
            </a:xfrm>
            <a:prstGeom prst="rect">
              <a:avLst/>
            </a:prstGeom>
            <a:noFill/>
          </p:spPr>
        </p:pic>
        <p:sp>
          <p:nvSpPr>
            <p:cNvPr id="19475" name="Freeform 19"/>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grpSp>
      <p:grpSp>
        <p:nvGrpSpPr>
          <p:cNvPr id="19476" name="Group 20"/>
          <p:cNvGrpSpPr>
            <a:grpSpLocks/>
          </p:cNvGrpSpPr>
          <p:nvPr/>
        </p:nvGrpSpPr>
        <p:grpSpPr bwMode="auto">
          <a:xfrm rot="1366339" flipV="1">
            <a:off x="1071563" y="5967413"/>
            <a:ext cx="650875" cy="292100"/>
            <a:chOff x="2044" y="2133"/>
            <a:chExt cx="1329" cy="596"/>
          </a:xfrm>
        </p:grpSpPr>
        <p:pic>
          <p:nvPicPr>
            <p:cNvPr id="19477" name="Picture 21" descr="haba"/>
            <p:cNvPicPr>
              <a:picLocks noChangeAspect="1" noChangeArrowheads="1"/>
            </p:cNvPicPr>
            <p:nvPr userDrawn="1"/>
          </p:nvPicPr>
          <p:blipFill>
            <a:blip r:embed="rId15" cstate="print"/>
            <a:srcRect/>
            <a:stretch>
              <a:fillRect/>
            </a:stretch>
          </p:blipFill>
          <p:spPr bwMode="gray">
            <a:xfrm rot="4260956">
              <a:off x="2409" y="1772"/>
              <a:ext cx="592" cy="1322"/>
            </a:xfrm>
            <a:prstGeom prst="rect">
              <a:avLst/>
            </a:prstGeom>
            <a:noFill/>
          </p:spPr>
        </p:pic>
        <p:sp>
          <p:nvSpPr>
            <p:cNvPr id="19478" name="Freeform 22"/>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endParaRPr lang="zh-CN" alt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fade">
                                      <p:cBhvr>
                                        <p:cTn id="7" dur="1000"/>
                                        <p:tgtEl>
                                          <p:spTgt spid="19473"/>
                                        </p:tgtEl>
                                      </p:cBhvr>
                                    </p:animEffect>
                                    <p:anim calcmode="lin" valueType="num">
                                      <p:cBhvr>
                                        <p:cTn id="8" dur="1000" fill="hold"/>
                                        <p:tgtEl>
                                          <p:spTgt spid="19473"/>
                                        </p:tgtEl>
                                        <p:attrNameLst>
                                          <p:attrName>ppt_x</p:attrName>
                                        </p:attrNameLst>
                                      </p:cBhvr>
                                      <p:tavLst>
                                        <p:tav tm="0">
                                          <p:val>
                                            <p:strVal val="#ppt_x"/>
                                          </p:val>
                                        </p:tav>
                                        <p:tav tm="100000">
                                          <p:val>
                                            <p:strVal val="#ppt_x"/>
                                          </p:val>
                                        </p:tav>
                                      </p:tavLst>
                                    </p:anim>
                                    <p:anim calcmode="lin" valueType="num">
                                      <p:cBhvr>
                                        <p:cTn id="9" dur="1000" fill="hold"/>
                                        <p:tgtEl>
                                          <p:spTgt spid="19473"/>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29618 0.16535 C -0.27587 0.10476 -0.25556 0.0444 -0.20625 0.01688 C -0.15695 -0.01064 -0.0342 0.00277 -2.77778E-7 3.92229E-6 " pathEditMode="relative" ptsTypes="aaA">
                                      <p:cBhvr>
                                        <p:cTn id="11" dur="1000" fill="hold"/>
                                        <p:tgtEl>
                                          <p:spTgt spid="19473"/>
                                        </p:tgtEl>
                                        <p:attrNameLst>
                                          <p:attrName>ppt_x</p:attrName>
                                          <p:attrName>ppt_y</p:attrName>
                                        </p:attrNameLst>
                                      </p:cBhvr>
                                    </p:animMotion>
                                  </p:childTnLst>
                                </p:cTn>
                              </p:par>
                              <p:par>
                                <p:cTn id="12" presetID="42" presetClass="entr" presetSubtype="0" fill="hold" nodeType="withEffect">
                                  <p:stCondLst>
                                    <p:cond delay="700"/>
                                  </p:stCondLst>
                                  <p:childTnLst>
                                    <p:set>
                                      <p:cBhvr>
                                        <p:cTn id="13" dur="1" fill="hold">
                                          <p:stCondLst>
                                            <p:cond delay="0"/>
                                          </p:stCondLst>
                                        </p:cTn>
                                        <p:tgtEl>
                                          <p:spTgt spid="19476"/>
                                        </p:tgtEl>
                                        <p:attrNameLst>
                                          <p:attrName>style.visibility</p:attrName>
                                        </p:attrNameLst>
                                      </p:cBhvr>
                                      <p:to>
                                        <p:strVal val="visible"/>
                                      </p:to>
                                    </p:set>
                                    <p:animEffect transition="in" filter="fade">
                                      <p:cBhvr>
                                        <p:cTn id="14" dur="1000"/>
                                        <p:tgtEl>
                                          <p:spTgt spid="19476"/>
                                        </p:tgtEl>
                                      </p:cBhvr>
                                    </p:animEffect>
                                    <p:anim calcmode="lin" valueType="num">
                                      <p:cBhvr>
                                        <p:cTn id="15" dur="1000" fill="hold"/>
                                        <p:tgtEl>
                                          <p:spTgt spid="19476"/>
                                        </p:tgtEl>
                                        <p:attrNameLst>
                                          <p:attrName>ppt_x</p:attrName>
                                        </p:attrNameLst>
                                      </p:cBhvr>
                                      <p:tavLst>
                                        <p:tav tm="0">
                                          <p:val>
                                            <p:strVal val="#ppt_x"/>
                                          </p:val>
                                        </p:tav>
                                        <p:tav tm="100000">
                                          <p:val>
                                            <p:strVal val="#ppt_x"/>
                                          </p:val>
                                        </p:tav>
                                      </p:tavLst>
                                    </p:anim>
                                    <p:anim calcmode="lin" valueType="num">
                                      <p:cBhvr>
                                        <p:cTn id="16" dur="1000" fill="hold"/>
                                        <p:tgtEl>
                                          <p:spTgt spid="19476"/>
                                        </p:tgtEl>
                                        <p:attrNameLst>
                                          <p:attrName>ppt_y</p:attrName>
                                        </p:attrNameLst>
                                      </p:cBhvr>
                                      <p:tavLst>
                                        <p:tav tm="0">
                                          <p:val>
                                            <p:strVal val="#ppt_y+.1"/>
                                          </p:val>
                                        </p:tav>
                                        <p:tav tm="100000">
                                          <p:val>
                                            <p:strVal val="#ppt_y"/>
                                          </p:val>
                                        </p:tav>
                                      </p:tavLst>
                                    </p:anim>
                                  </p:childTnLst>
                                </p:cTn>
                              </p:par>
                              <p:par>
                                <p:cTn id="17" presetID="0" presetClass="path" presetSubtype="0" accel="50000" decel="50000" fill="hold" nodeType="withEffect">
                                  <p:stCondLst>
                                    <p:cond delay="700"/>
                                  </p:stCondLst>
                                  <p:childTnLst>
                                    <p:animMotion origin="layout" path="M -0.09358 -0.04237 C -0.08611 -0.04098 -0.06545 -0.04237 -0.04879 -0.03357 C -0.03212 -0.02477 -0.00521 0.00138 0.00625 0.01041 " pathEditMode="relative" rAng="0" ptsTypes="aaa">
                                      <p:cBhvr>
                                        <p:cTn id="18" dur="1000" fill="hold"/>
                                        <p:tgtEl>
                                          <p:spTgt spid="19476"/>
                                        </p:tgtEl>
                                        <p:attrNameLst>
                                          <p:attrName>ppt_x</p:attrName>
                                          <p:attrName>ppt_y</p:attrName>
                                        </p:attrNameLst>
                                      </p:cBhvr>
                                      <p:rCtr x="5000" y="2600"/>
                                    </p:animMotion>
                                  </p:childTnLst>
                                </p:cTn>
                              </p:par>
                              <p:par>
                                <p:cTn id="19" presetID="42" presetClass="entr" presetSubtype="0" fill="hold" nodeType="withEffect">
                                  <p:stCondLst>
                                    <p:cond delay="1400"/>
                                  </p:stCondLst>
                                  <p:childTnLst>
                                    <p:set>
                                      <p:cBhvr>
                                        <p:cTn id="20" dur="1" fill="hold">
                                          <p:stCondLst>
                                            <p:cond delay="0"/>
                                          </p:stCondLst>
                                        </p:cTn>
                                        <p:tgtEl>
                                          <p:spTgt spid="19472"/>
                                        </p:tgtEl>
                                        <p:attrNameLst>
                                          <p:attrName>style.visibility</p:attrName>
                                        </p:attrNameLst>
                                      </p:cBhvr>
                                      <p:to>
                                        <p:strVal val="visible"/>
                                      </p:to>
                                    </p:set>
                                    <p:animEffect transition="in" filter="fade">
                                      <p:cBhvr>
                                        <p:cTn id="21" dur="1000"/>
                                        <p:tgtEl>
                                          <p:spTgt spid="19472"/>
                                        </p:tgtEl>
                                      </p:cBhvr>
                                    </p:animEffect>
                                    <p:anim calcmode="lin" valueType="num">
                                      <p:cBhvr>
                                        <p:cTn id="22" dur="1000" fill="hold"/>
                                        <p:tgtEl>
                                          <p:spTgt spid="19472"/>
                                        </p:tgtEl>
                                        <p:attrNameLst>
                                          <p:attrName>ppt_x</p:attrName>
                                        </p:attrNameLst>
                                      </p:cBhvr>
                                      <p:tavLst>
                                        <p:tav tm="0">
                                          <p:val>
                                            <p:strVal val="#ppt_x"/>
                                          </p:val>
                                        </p:tav>
                                        <p:tav tm="100000">
                                          <p:val>
                                            <p:strVal val="#ppt_x"/>
                                          </p:val>
                                        </p:tav>
                                      </p:tavLst>
                                    </p:anim>
                                    <p:anim calcmode="lin" valueType="num">
                                      <p:cBhvr>
                                        <p:cTn id="23" dur="1000" fill="hold"/>
                                        <p:tgtEl>
                                          <p:spTgt spid="19472"/>
                                        </p:tgtEl>
                                        <p:attrNameLst>
                                          <p:attrName>ppt_y</p:attrName>
                                        </p:attrNameLst>
                                      </p:cBhvr>
                                      <p:tavLst>
                                        <p:tav tm="0">
                                          <p:val>
                                            <p:strVal val="#ppt_y+.1"/>
                                          </p:val>
                                        </p:tav>
                                        <p:tav tm="100000">
                                          <p:val>
                                            <p:strVal val="#ppt_y"/>
                                          </p:val>
                                        </p:tav>
                                      </p:tavLst>
                                    </p:anim>
                                  </p:childTnLst>
                                </p:cTn>
                              </p:par>
                              <p:par>
                                <p:cTn id="24" presetID="0" presetClass="path" presetSubtype="0" accel="50000" decel="50000" fill="hold" nodeType="withEffect">
                                  <p:stCondLst>
                                    <p:cond delay="1400"/>
                                  </p:stCondLst>
                                  <p:childTnLst>
                                    <p:animMotion origin="layout" path="M -0.11129 -0.06273 C -0.10486 -0.05486 -0.09167 -0.02569 -0.07309 -0.01527 C -0.05452 -0.00486 -0.01528 -0.00324 2.22222E-6 -2.96296E-6 " pathEditMode="relative" rAng="0" ptsTypes="aaa">
                                      <p:cBhvr>
                                        <p:cTn id="25" dur="1000" fill="hold"/>
                                        <p:tgtEl>
                                          <p:spTgt spid="19472"/>
                                        </p:tgtEl>
                                        <p:attrNameLst>
                                          <p:attrName>ppt_x</p:attrName>
                                          <p:attrName>ppt_y</p:attrName>
                                        </p:attrNameLst>
                                      </p:cBhvr>
                                      <p:rCtr x="56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600" b="1">
          <a:solidFill>
            <a:schemeClr val="tx1"/>
          </a:solidFill>
          <a:latin typeface="+mj-lt"/>
          <a:ea typeface="+mj-ea"/>
          <a:cs typeface="+mj-cs"/>
        </a:defRPr>
      </a:lvl1pPr>
      <a:lvl2pPr algn="ctr" rtl="0" fontAlgn="base">
        <a:spcBef>
          <a:spcPct val="0"/>
        </a:spcBef>
        <a:spcAft>
          <a:spcPct val="0"/>
        </a:spcAft>
        <a:defRPr sz="4600" b="1">
          <a:solidFill>
            <a:schemeClr val="tx1"/>
          </a:solidFill>
          <a:latin typeface="Arial" pitchFamily="34" charset="0"/>
          <a:ea typeface=""/>
          <a:cs typeface=""/>
        </a:defRPr>
      </a:lvl2pPr>
      <a:lvl3pPr algn="ctr" rtl="0" fontAlgn="base">
        <a:spcBef>
          <a:spcPct val="0"/>
        </a:spcBef>
        <a:spcAft>
          <a:spcPct val="0"/>
        </a:spcAft>
        <a:defRPr sz="4600" b="1">
          <a:solidFill>
            <a:schemeClr val="tx1"/>
          </a:solidFill>
          <a:latin typeface="Arial" pitchFamily="34" charset="0"/>
          <a:ea typeface=""/>
          <a:cs typeface=""/>
        </a:defRPr>
      </a:lvl3pPr>
      <a:lvl4pPr algn="ctr" rtl="0" fontAlgn="base">
        <a:spcBef>
          <a:spcPct val="0"/>
        </a:spcBef>
        <a:spcAft>
          <a:spcPct val="0"/>
        </a:spcAft>
        <a:defRPr sz="4600" b="1">
          <a:solidFill>
            <a:schemeClr val="tx1"/>
          </a:solidFill>
          <a:latin typeface="Arial" pitchFamily="34" charset="0"/>
          <a:ea typeface=""/>
          <a:cs typeface=""/>
        </a:defRPr>
      </a:lvl4pPr>
      <a:lvl5pPr algn="ctr" rtl="0" fontAlgn="base">
        <a:spcBef>
          <a:spcPct val="0"/>
        </a:spcBef>
        <a:spcAft>
          <a:spcPct val="0"/>
        </a:spcAft>
        <a:defRPr sz="4600" b="1">
          <a:solidFill>
            <a:schemeClr val="tx1"/>
          </a:solidFill>
          <a:latin typeface="Arial" pitchFamily="34" charset="0"/>
          <a:ea typeface=""/>
          <a:cs typeface=""/>
        </a:defRPr>
      </a:lvl5pPr>
      <a:lvl6pPr marL="457200" algn="ctr" rtl="0" fontAlgn="base">
        <a:spcBef>
          <a:spcPct val="0"/>
        </a:spcBef>
        <a:spcAft>
          <a:spcPct val="0"/>
        </a:spcAft>
        <a:defRPr sz="4600" b="1">
          <a:solidFill>
            <a:schemeClr val="tx1"/>
          </a:solidFill>
          <a:latin typeface="Arial" pitchFamily="34" charset="0"/>
          <a:ea typeface=""/>
          <a:cs typeface=""/>
        </a:defRPr>
      </a:lvl6pPr>
      <a:lvl7pPr marL="914400" algn="ctr" rtl="0" fontAlgn="base">
        <a:spcBef>
          <a:spcPct val="0"/>
        </a:spcBef>
        <a:spcAft>
          <a:spcPct val="0"/>
        </a:spcAft>
        <a:defRPr sz="4600" b="1">
          <a:solidFill>
            <a:schemeClr val="tx1"/>
          </a:solidFill>
          <a:latin typeface="Arial" pitchFamily="34" charset="0"/>
          <a:ea typeface=""/>
          <a:cs typeface=""/>
        </a:defRPr>
      </a:lvl7pPr>
      <a:lvl8pPr marL="1371600" algn="ctr" rtl="0" fontAlgn="base">
        <a:spcBef>
          <a:spcPct val="0"/>
        </a:spcBef>
        <a:spcAft>
          <a:spcPct val="0"/>
        </a:spcAft>
        <a:defRPr sz="4600" b="1">
          <a:solidFill>
            <a:schemeClr val="tx1"/>
          </a:solidFill>
          <a:latin typeface="Arial" pitchFamily="34" charset="0"/>
          <a:ea typeface=""/>
          <a:cs typeface=""/>
        </a:defRPr>
      </a:lvl8pPr>
      <a:lvl9pPr marL="1828800" algn="ctr" rtl="0" fontAlgn="base">
        <a:spcBef>
          <a:spcPct val="0"/>
        </a:spcBef>
        <a:spcAft>
          <a:spcPct val="0"/>
        </a:spcAft>
        <a:defRPr sz="4600" b="1">
          <a:solidFill>
            <a:schemeClr val="tx1"/>
          </a:solidFill>
          <a:latin typeface="Arial" pitchFamily="34" charset="0"/>
          <a:ea typeface=""/>
          <a:cs typeface=""/>
        </a:defRPr>
      </a:lvl9pPr>
    </p:titleStyle>
    <p:bodyStyle>
      <a:lvl1pPr marL="342900" indent="-342900" algn="l" rtl="0" fontAlgn="base">
        <a:spcBef>
          <a:spcPct val="20000"/>
        </a:spcBef>
        <a:spcAft>
          <a:spcPct val="0"/>
        </a:spcAft>
        <a:buChar char="•"/>
        <a:defRPr sz="3200" b="1">
          <a:solidFill>
            <a:schemeClr val="accent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b="1">
          <a:solidFill>
            <a:schemeClr val="tx2"/>
          </a:solidFill>
          <a:latin typeface="+mn-lt"/>
        </a:defRPr>
      </a:lvl2pPr>
      <a:lvl3pPr marL="1143000" indent="-228600" algn="l" rtl="0" fontAlgn="base">
        <a:spcBef>
          <a:spcPct val="20000"/>
        </a:spcBef>
        <a:spcAft>
          <a:spcPct val="0"/>
        </a:spcAft>
        <a:buChar char="•"/>
        <a:defRPr sz="2400" b="1">
          <a:solidFill>
            <a:schemeClr val="tx2"/>
          </a:solidFill>
          <a:latin typeface="+mn-lt"/>
        </a:defRPr>
      </a:lvl3pPr>
      <a:lvl4pPr marL="1600200" indent="-228600" algn="l" rtl="0" fontAlgn="base">
        <a:spcBef>
          <a:spcPct val="20000"/>
        </a:spcBef>
        <a:spcAft>
          <a:spcPct val="0"/>
        </a:spcAft>
        <a:buChar char="–"/>
        <a:defRPr sz="2000" b="1">
          <a:solidFill>
            <a:schemeClr val="tx2"/>
          </a:solidFill>
          <a:latin typeface="+mn-lt"/>
        </a:defRPr>
      </a:lvl4pPr>
      <a:lvl5pPr marL="2057400" indent="-228600" algn="l" rtl="0" fontAlgn="base">
        <a:spcBef>
          <a:spcPct val="20000"/>
        </a:spcBef>
        <a:spcAft>
          <a:spcPct val="0"/>
        </a:spcAft>
        <a:buChar char="»"/>
        <a:defRPr sz="2000" b="1">
          <a:solidFill>
            <a:schemeClr val="tx2"/>
          </a:solidFill>
          <a:latin typeface="+mn-lt"/>
        </a:defRPr>
      </a:lvl5pPr>
      <a:lvl6pPr marL="2514600" indent="-228600" algn="l" rtl="0" fontAlgn="base">
        <a:spcBef>
          <a:spcPct val="20000"/>
        </a:spcBef>
        <a:spcAft>
          <a:spcPct val="0"/>
        </a:spcAft>
        <a:buChar char="»"/>
        <a:defRPr sz="2000" b="1">
          <a:solidFill>
            <a:schemeClr val="tx2"/>
          </a:solidFill>
          <a:latin typeface="+mn-lt"/>
        </a:defRPr>
      </a:lvl6pPr>
      <a:lvl7pPr marL="2971800" indent="-228600" algn="l" rtl="0" fontAlgn="base">
        <a:spcBef>
          <a:spcPct val="20000"/>
        </a:spcBef>
        <a:spcAft>
          <a:spcPct val="0"/>
        </a:spcAft>
        <a:buChar char="»"/>
        <a:defRPr sz="2000" b="1">
          <a:solidFill>
            <a:schemeClr val="tx2"/>
          </a:solidFill>
          <a:latin typeface="+mn-lt"/>
        </a:defRPr>
      </a:lvl7pPr>
      <a:lvl8pPr marL="3429000" indent="-228600" algn="l" rtl="0" fontAlgn="base">
        <a:spcBef>
          <a:spcPct val="20000"/>
        </a:spcBef>
        <a:spcAft>
          <a:spcPct val="0"/>
        </a:spcAft>
        <a:buChar char="»"/>
        <a:defRPr sz="2000" b="1">
          <a:solidFill>
            <a:schemeClr val="tx2"/>
          </a:solidFill>
          <a:latin typeface="+mn-lt"/>
        </a:defRPr>
      </a:lvl8pPr>
      <a:lvl9pPr marL="3886200" indent="-228600" algn="l" rtl="0" fontAlgn="base">
        <a:spcBef>
          <a:spcPct val="20000"/>
        </a:spcBef>
        <a:spcAft>
          <a:spcPct val="0"/>
        </a:spcAft>
        <a:buChar char="»"/>
        <a:defRPr sz="2000" b="1">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8.bin"/><Relationship Id="rId18" Type="http://schemas.openxmlformats.org/officeDocument/2006/relationships/image" Target="../media/image38.emf"/><Relationship Id="rId26" Type="http://schemas.openxmlformats.org/officeDocument/2006/relationships/image" Target="../media/image42.emf"/><Relationship Id="rId39" Type="http://schemas.openxmlformats.org/officeDocument/2006/relationships/oleObject" Target="../embeddings/oleObject41.bin"/><Relationship Id="rId3" Type="http://schemas.openxmlformats.org/officeDocument/2006/relationships/oleObject" Target="../embeddings/oleObject23.bin"/><Relationship Id="rId21" Type="http://schemas.openxmlformats.org/officeDocument/2006/relationships/oleObject" Target="../embeddings/oleObject32.bin"/><Relationship Id="rId34" Type="http://schemas.openxmlformats.org/officeDocument/2006/relationships/image" Target="../media/image46.wmf"/><Relationship Id="rId42" Type="http://schemas.openxmlformats.org/officeDocument/2006/relationships/image" Target="../media/image50.wmf"/><Relationship Id="rId47" Type="http://schemas.openxmlformats.org/officeDocument/2006/relationships/oleObject" Target="../embeddings/oleObject45.bin"/><Relationship Id="rId7" Type="http://schemas.openxmlformats.org/officeDocument/2006/relationships/oleObject" Target="../embeddings/oleObject25.bin"/><Relationship Id="rId12" Type="http://schemas.openxmlformats.org/officeDocument/2006/relationships/image" Target="../media/image21.wmf"/><Relationship Id="rId17" Type="http://schemas.openxmlformats.org/officeDocument/2006/relationships/oleObject" Target="../embeddings/oleObject30.bin"/><Relationship Id="rId25" Type="http://schemas.openxmlformats.org/officeDocument/2006/relationships/oleObject" Target="../embeddings/oleObject34.bin"/><Relationship Id="rId33" Type="http://schemas.openxmlformats.org/officeDocument/2006/relationships/oleObject" Target="../embeddings/oleObject38.bin"/><Relationship Id="rId38" Type="http://schemas.openxmlformats.org/officeDocument/2006/relationships/image" Target="../media/image48.wmf"/><Relationship Id="rId46"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image" Target="../media/image37.emf"/><Relationship Id="rId20" Type="http://schemas.openxmlformats.org/officeDocument/2006/relationships/image" Target="../media/image39.emf"/><Relationship Id="rId29" Type="http://schemas.openxmlformats.org/officeDocument/2006/relationships/oleObject" Target="../embeddings/oleObject36.bin"/><Relationship Id="rId41" Type="http://schemas.openxmlformats.org/officeDocument/2006/relationships/oleObject" Target="../embeddings/oleObject42.bin"/><Relationship Id="rId1" Type="http://schemas.openxmlformats.org/officeDocument/2006/relationships/vmlDrawing" Target="../drawings/vmlDrawing5.vml"/><Relationship Id="rId6" Type="http://schemas.openxmlformats.org/officeDocument/2006/relationships/image" Target="../media/image34.wmf"/><Relationship Id="rId11" Type="http://schemas.openxmlformats.org/officeDocument/2006/relationships/oleObject" Target="../embeddings/oleObject27.bin"/><Relationship Id="rId24" Type="http://schemas.openxmlformats.org/officeDocument/2006/relationships/image" Target="../media/image41.emf"/><Relationship Id="rId32" Type="http://schemas.openxmlformats.org/officeDocument/2006/relationships/image" Target="../media/image45.emf"/><Relationship Id="rId37" Type="http://schemas.openxmlformats.org/officeDocument/2006/relationships/oleObject" Target="../embeddings/oleObject40.bin"/><Relationship Id="rId40" Type="http://schemas.openxmlformats.org/officeDocument/2006/relationships/image" Target="../media/image49.emf"/><Relationship Id="rId45" Type="http://schemas.openxmlformats.org/officeDocument/2006/relationships/oleObject" Target="../embeddings/oleObject44.bin"/><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28" Type="http://schemas.openxmlformats.org/officeDocument/2006/relationships/image" Target="../media/image43.emf"/><Relationship Id="rId36" Type="http://schemas.openxmlformats.org/officeDocument/2006/relationships/image" Target="../media/image47.emf"/><Relationship Id="rId10" Type="http://schemas.openxmlformats.org/officeDocument/2006/relationships/image" Target="../media/image36.emf"/><Relationship Id="rId19" Type="http://schemas.openxmlformats.org/officeDocument/2006/relationships/oleObject" Target="../embeddings/oleObject31.bin"/><Relationship Id="rId31" Type="http://schemas.openxmlformats.org/officeDocument/2006/relationships/oleObject" Target="../embeddings/oleObject37.bin"/><Relationship Id="rId44" Type="http://schemas.openxmlformats.org/officeDocument/2006/relationships/image" Target="../media/image51.wmf"/><Relationship Id="rId4" Type="http://schemas.openxmlformats.org/officeDocument/2006/relationships/image" Target="../media/image33.wmf"/><Relationship Id="rId9" Type="http://schemas.openxmlformats.org/officeDocument/2006/relationships/oleObject" Target="../embeddings/oleObject26.bin"/><Relationship Id="rId14" Type="http://schemas.openxmlformats.org/officeDocument/2006/relationships/image" Target="../media/image22.wmf"/><Relationship Id="rId22" Type="http://schemas.openxmlformats.org/officeDocument/2006/relationships/image" Target="../media/image40.emf"/><Relationship Id="rId27" Type="http://schemas.openxmlformats.org/officeDocument/2006/relationships/oleObject" Target="../embeddings/oleObject35.bin"/><Relationship Id="rId30" Type="http://schemas.openxmlformats.org/officeDocument/2006/relationships/image" Target="../media/image44.emf"/><Relationship Id="rId35" Type="http://schemas.openxmlformats.org/officeDocument/2006/relationships/oleObject" Target="../embeddings/oleObject39.bin"/><Relationship Id="rId43" Type="http://schemas.openxmlformats.org/officeDocument/2006/relationships/oleObject" Target="../embeddings/oleObject43.bin"/><Relationship Id="rId48" Type="http://schemas.openxmlformats.org/officeDocument/2006/relationships/image" Target="../media/image53.wmf"/></Relationships>
</file>

<file path=ppt/slides/_rels/slide1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1.bin"/><Relationship Id="rId18" Type="http://schemas.openxmlformats.org/officeDocument/2006/relationships/image" Target="../media/image59.wmf"/><Relationship Id="rId26" Type="http://schemas.openxmlformats.org/officeDocument/2006/relationships/image" Target="../media/image63.wmf"/><Relationship Id="rId3" Type="http://schemas.openxmlformats.org/officeDocument/2006/relationships/oleObject" Target="../embeddings/oleObject46.bin"/><Relationship Id="rId21" Type="http://schemas.openxmlformats.org/officeDocument/2006/relationships/oleObject" Target="../embeddings/oleObject55.bin"/><Relationship Id="rId34" Type="http://schemas.openxmlformats.org/officeDocument/2006/relationships/image" Target="../media/image67.wmf"/><Relationship Id="rId7" Type="http://schemas.openxmlformats.org/officeDocument/2006/relationships/oleObject" Target="../embeddings/oleObject48.bin"/><Relationship Id="rId12" Type="http://schemas.openxmlformats.org/officeDocument/2006/relationships/image" Target="NULL"/><Relationship Id="rId17" Type="http://schemas.openxmlformats.org/officeDocument/2006/relationships/oleObject" Target="../embeddings/oleObject53.bin"/><Relationship Id="rId25" Type="http://schemas.openxmlformats.org/officeDocument/2006/relationships/oleObject" Target="../embeddings/oleObject57.bin"/><Relationship Id="rId33"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58.wmf"/><Relationship Id="rId20" Type="http://schemas.openxmlformats.org/officeDocument/2006/relationships/image" Target="../media/image60.wmf"/><Relationship Id="rId29" Type="http://schemas.openxmlformats.org/officeDocument/2006/relationships/oleObject" Target="../embeddings/oleObject59.bin"/><Relationship Id="rId1" Type="http://schemas.openxmlformats.org/officeDocument/2006/relationships/vmlDrawing" Target="../drawings/vmlDrawing6.vml"/><Relationship Id="rId6" Type="http://schemas.openxmlformats.org/officeDocument/2006/relationships/image" Target="../media/image55.wmf"/><Relationship Id="rId11" Type="http://schemas.openxmlformats.org/officeDocument/2006/relationships/oleObject" Target="../embeddings/oleObject50.bin"/><Relationship Id="rId24" Type="http://schemas.openxmlformats.org/officeDocument/2006/relationships/image" Target="../media/image62.emf"/><Relationship Id="rId32" Type="http://schemas.openxmlformats.org/officeDocument/2006/relationships/image" Target="../media/image66.wmf"/><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oleObject" Target="../embeddings/oleObject56.bin"/><Relationship Id="rId28" Type="http://schemas.openxmlformats.org/officeDocument/2006/relationships/image" Target="../media/image64.wmf"/><Relationship Id="rId10" Type="http://schemas.openxmlformats.org/officeDocument/2006/relationships/image" Target="../media/image21.wmf"/><Relationship Id="rId19" Type="http://schemas.openxmlformats.org/officeDocument/2006/relationships/oleObject" Target="../embeddings/oleObject54.bin"/><Relationship Id="rId31" Type="http://schemas.openxmlformats.org/officeDocument/2006/relationships/oleObject" Target="../embeddings/oleObject60.bin"/><Relationship Id="rId4" Type="http://schemas.openxmlformats.org/officeDocument/2006/relationships/image" Target="../media/image54.wmf"/><Relationship Id="rId9" Type="http://schemas.openxmlformats.org/officeDocument/2006/relationships/oleObject" Target="../embeddings/oleObject49.bin"/><Relationship Id="rId14" Type="http://schemas.openxmlformats.org/officeDocument/2006/relationships/image" Target="../media/image57.wmf"/><Relationship Id="rId22" Type="http://schemas.openxmlformats.org/officeDocument/2006/relationships/image" Target="../media/image61.emf"/><Relationship Id="rId27" Type="http://schemas.openxmlformats.org/officeDocument/2006/relationships/oleObject" Target="../embeddings/oleObject58.bin"/><Relationship Id="rId30" Type="http://schemas.openxmlformats.org/officeDocument/2006/relationships/image" Target="../media/image65.wmf"/></Relationships>
</file>

<file path=ppt/slides/_rels/slide13.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7.bin"/><Relationship Id="rId18" Type="http://schemas.openxmlformats.org/officeDocument/2006/relationships/image" Target="../media/image75.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2.emf"/><Relationship Id="rId17" Type="http://schemas.openxmlformats.org/officeDocument/2006/relationships/oleObject" Target="../embeddings/oleObject69.bin"/><Relationship Id="rId2" Type="http://schemas.openxmlformats.org/officeDocument/2006/relationships/slideLayout" Target="../slideLayouts/slideLayout2.xml"/><Relationship Id="rId16" Type="http://schemas.openxmlformats.org/officeDocument/2006/relationships/image" Target="../media/image74.wmf"/><Relationship Id="rId20" Type="http://schemas.openxmlformats.org/officeDocument/2006/relationships/image" Target="../media/image76.wmf"/><Relationship Id="rId1" Type="http://schemas.openxmlformats.org/officeDocument/2006/relationships/vmlDrawing" Target="../drawings/vmlDrawing7.vml"/><Relationship Id="rId6" Type="http://schemas.openxmlformats.org/officeDocument/2006/relationships/image" Target="../media/image69.e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71.wmf"/><Relationship Id="rId19" Type="http://schemas.openxmlformats.org/officeDocument/2006/relationships/oleObject" Target="../embeddings/oleObject70.bin"/><Relationship Id="rId4" Type="http://schemas.openxmlformats.org/officeDocument/2006/relationships/image" Target="../media/image68.emf"/><Relationship Id="rId9" Type="http://schemas.openxmlformats.org/officeDocument/2006/relationships/oleObject" Target="../embeddings/oleObject65.bin"/><Relationship Id="rId14" Type="http://schemas.openxmlformats.org/officeDocument/2006/relationships/image" Target="../media/image73.emf"/></Relationships>
</file>

<file path=ppt/slides/_rels/slide1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oleObject" Target="../embeddings/oleObject76.bin"/><Relationship Id="rId18" Type="http://schemas.openxmlformats.org/officeDocument/2006/relationships/image" Target="../media/image85.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2.emf"/><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84.wmf"/><Relationship Id="rId1" Type="http://schemas.openxmlformats.org/officeDocument/2006/relationships/vmlDrawing" Target="../drawings/vmlDrawing8.vml"/><Relationship Id="rId6" Type="http://schemas.openxmlformats.org/officeDocument/2006/relationships/image" Target="../media/image79.e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81.emf"/><Relationship Id="rId4" Type="http://schemas.openxmlformats.org/officeDocument/2006/relationships/image" Target="../media/image78.emf"/><Relationship Id="rId9" Type="http://schemas.openxmlformats.org/officeDocument/2006/relationships/oleObject" Target="../embeddings/oleObject74.bin"/><Relationship Id="rId14" Type="http://schemas.openxmlformats.org/officeDocument/2006/relationships/image" Target="../media/image83.emf"/></Relationships>
</file>

<file path=ppt/slides/_rels/slide1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oleObject" Target="../embeddings/oleObject84.bin"/><Relationship Id="rId18" Type="http://schemas.openxmlformats.org/officeDocument/2006/relationships/image" Target="../media/image94.emf"/><Relationship Id="rId26" Type="http://schemas.openxmlformats.org/officeDocument/2006/relationships/image" Target="../media/image98.emf"/><Relationship Id="rId39" Type="http://schemas.openxmlformats.org/officeDocument/2006/relationships/oleObject" Target="../embeddings/oleObject97.bin"/><Relationship Id="rId3" Type="http://schemas.openxmlformats.org/officeDocument/2006/relationships/oleObject" Target="../embeddings/oleObject79.bin"/><Relationship Id="rId21" Type="http://schemas.openxmlformats.org/officeDocument/2006/relationships/oleObject" Target="../embeddings/oleObject88.bin"/><Relationship Id="rId34" Type="http://schemas.openxmlformats.org/officeDocument/2006/relationships/image" Target="../media/image102.emf"/><Relationship Id="rId42" Type="http://schemas.openxmlformats.org/officeDocument/2006/relationships/image" Target="../media/image106.emf"/><Relationship Id="rId7" Type="http://schemas.openxmlformats.org/officeDocument/2006/relationships/oleObject" Target="../embeddings/oleObject81.bin"/><Relationship Id="rId12" Type="http://schemas.openxmlformats.org/officeDocument/2006/relationships/image" Target="../media/image91.wmf"/><Relationship Id="rId17" Type="http://schemas.openxmlformats.org/officeDocument/2006/relationships/oleObject" Target="../embeddings/oleObject86.bin"/><Relationship Id="rId25" Type="http://schemas.openxmlformats.org/officeDocument/2006/relationships/oleObject" Target="../embeddings/oleObject90.bin"/><Relationship Id="rId33" Type="http://schemas.openxmlformats.org/officeDocument/2006/relationships/oleObject" Target="../embeddings/oleObject94.bin"/><Relationship Id="rId38" Type="http://schemas.openxmlformats.org/officeDocument/2006/relationships/image" Target="../media/image104.emf"/><Relationship Id="rId46" Type="http://schemas.openxmlformats.org/officeDocument/2006/relationships/image" Target="../media/image108.wmf"/><Relationship Id="rId2" Type="http://schemas.openxmlformats.org/officeDocument/2006/relationships/slideLayout" Target="../slideLayouts/slideLayout2.xml"/><Relationship Id="rId16" Type="http://schemas.openxmlformats.org/officeDocument/2006/relationships/image" Target="../media/image93.emf"/><Relationship Id="rId20" Type="http://schemas.openxmlformats.org/officeDocument/2006/relationships/image" Target="../media/image95.emf"/><Relationship Id="rId29" Type="http://schemas.openxmlformats.org/officeDocument/2006/relationships/oleObject" Target="../embeddings/oleObject92.bin"/><Relationship Id="rId41" Type="http://schemas.openxmlformats.org/officeDocument/2006/relationships/oleObject" Target="../embeddings/oleObject98.bin"/><Relationship Id="rId1" Type="http://schemas.openxmlformats.org/officeDocument/2006/relationships/vmlDrawing" Target="../drawings/vmlDrawing9.vml"/><Relationship Id="rId6" Type="http://schemas.openxmlformats.org/officeDocument/2006/relationships/image" Target="../media/image88.emf"/><Relationship Id="rId11" Type="http://schemas.openxmlformats.org/officeDocument/2006/relationships/oleObject" Target="../embeddings/oleObject83.bin"/><Relationship Id="rId24" Type="http://schemas.openxmlformats.org/officeDocument/2006/relationships/image" Target="../media/image97.emf"/><Relationship Id="rId32" Type="http://schemas.openxmlformats.org/officeDocument/2006/relationships/image" Target="../media/image101.wmf"/><Relationship Id="rId37" Type="http://schemas.openxmlformats.org/officeDocument/2006/relationships/oleObject" Target="../embeddings/oleObject96.bin"/><Relationship Id="rId40" Type="http://schemas.openxmlformats.org/officeDocument/2006/relationships/image" Target="../media/image105.emf"/><Relationship Id="rId45" Type="http://schemas.openxmlformats.org/officeDocument/2006/relationships/oleObject" Target="../embeddings/oleObject100.bin"/><Relationship Id="rId5" Type="http://schemas.openxmlformats.org/officeDocument/2006/relationships/oleObject" Target="../embeddings/oleObject80.bin"/><Relationship Id="rId15" Type="http://schemas.openxmlformats.org/officeDocument/2006/relationships/oleObject" Target="../embeddings/oleObject85.bin"/><Relationship Id="rId23" Type="http://schemas.openxmlformats.org/officeDocument/2006/relationships/oleObject" Target="../embeddings/oleObject89.bin"/><Relationship Id="rId28" Type="http://schemas.openxmlformats.org/officeDocument/2006/relationships/image" Target="../media/image99.emf"/><Relationship Id="rId36" Type="http://schemas.openxmlformats.org/officeDocument/2006/relationships/image" Target="../media/image103.emf"/><Relationship Id="rId10" Type="http://schemas.openxmlformats.org/officeDocument/2006/relationships/image" Target="../media/image90.wmf"/><Relationship Id="rId19" Type="http://schemas.openxmlformats.org/officeDocument/2006/relationships/oleObject" Target="../embeddings/oleObject87.bin"/><Relationship Id="rId31" Type="http://schemas.openxmlformats.org/officeDocument/2006/relationships/oleObject" Target="../embeddings/oleObject93.bin"/><Relationship Id="rId44" Type="http://schemas.openxmlformats.org/officeDocument/2006/relationships/image" Target="../media/image107.emf"/><Relationship Id="rId4" Type="http://schemas.openxmlformats.org/officeDocument/2006/relationships/image" Target="../media/image87.emf"/><Relationship Id="rId9" Type="http://schemas.openxmlformats.org/officeDocument/2006/relationships/oleObject" Target="../embeddings/oleObject82.bin"/><Relationship Id="rId14" Type="http://schemas.openxmlformats.org/officeDocument/2006/relationships/image" Target="../media/image92.emf"/><Relationship Id="rId22" Type="http://schemas.openxmlformats.org/officeDocument/2006/relationships/image" Target="../media/image96.emf"/><Relationship Id="rId27" Type="http://schemas.openxmlformats.org/officeDocument/2006/relationships/oleObject" Target="../embeddings/oleObject91.bin"/><Relationship Id="rId30" Type="http://schemas.openxmlformats.org/officeDocument/2006/relationships/image" Target="../media/image100.emf"/><Relationship Id="rId35" Type="http://schemas.openxmlformats.org/officeDocument/2006/relationships/oleObject" Target="../embeddings/oleObject95.bin"/><Relationship Id="rId43" Type="http://schemas.openxmlformats.org/officeDocument/2006/relationships/oleObject" Target="../embeddings/oleObject99.bin"/></Relationships>
</file>

<file path=ppt/slides/_rels/slide19.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0.wmf"/><Relationship Id="rId5" Type="http://schemas.openxmlformats.org/officeDocument/2006/relationships/oleObject" Target="../embeddings/oleObject102.bin"/><Relationship Id="rId4" Type="http://schemas.openxmlformats.org/officeDocument/2006/relationships/image" Target="../media/image10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3.wmf"/><Relationship Id="rId5" Type="http://schemas.openxmlformats.org/officeDocument/2006/relationships/oleObject" Target="../embeddings/oleObject105.bin"/><Relationship Id="rId4" Type="http://schemas.openxmlformats.org/officeDocument/2006/relationships/image" Target="../media/image11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14.wmf"/></Relationships>
</file>

<file path=ppt/slides/_rels/slide22.xml.rels><?xml version="1.0" encoding="UTF-8" standalone="yes"?>
<Relationships xmlns="http://schemas.openxmlformats.org/package/2006/relationships"><Relationship Id="rId8" Type="http://schemas.openxmlformats.org/officeDocument/2006/relationships/image" Target="../media/image117.emf"/><Relationship Id="rId13" Type="http://schemas.openxmlformats.org/officeDocument/2006/relationships/oleObject" Target="../embeddings/oleObject112.bin"/><Relationship Id="rId18" Type="http://schemas.openxmlformats.org/officeDocument/2006/relationships/image" Target="../media/image122.wmf"/><Relationship Id="rId26" Type="http://schemas.openxmlformats.org/officeDocument/2006/relationships/image" Target="../media/image126.wmf"/><Relationship Id="rId39" Type="http://schemas.openxmlformats.org/officeDocument/2006/relationships/oleObject" Target="../embeddings/oleObject125.bin"/><Relationship Id="rId3" Type="http://schemas.openxmlformats.org/officeDocument/2006/relationships/oleObject" Target="../embeddings/oleObject107.bin"/><Relationship Id="rId21" Type="http://schemas.openxmlformats.org/officeDocument/2006/relationships/oleObject" Target="../embeddings/oleObject116.bin"/><Relationship Id="rId34" Type="http://schemas.openxmlformats.org/officeDocument/2006/relationships/image" Target="../media/image130.wmf"/><Relationship Id="rId42" Type="http://schemas.openxmlformats.org/officeDocument/2006/relationships/image" Target="../media/image134.emf"/><Relationship Id="rId7" Type="http://schemas.openxmlformats.org/officeDocument/2006/relationships/oleObject" Target="../embeddings/oleObject109.bin"/><Relationship Id="rId12" Type="http://schemas.openxmlformats.org/officeDocument/2006/relationships/image" Target="../media/image119.wmf"/><Relationship Id="rId17" Type="http://schemas.openxmlformats.org/officeDocument/2006/relationships/oleObject" Target="../embeddings/oleObject114.bin"/><Relationship Id="rId25" Type="http://schemas.openxmlformats.org/officeDocument/2006/relationships/oleObject" Target="../embeddings/oleObject118.bin"/><Relationship Id="rId33" Type="http://schemas.openxmlformats.org/officeDocument/2006/relationships/oleObject" Target="../embeddings/oleObject122.bin"/><Relationship Id="rId38" Type="http://schemas.openxmlformats.org/officeDocument/2006/relationships/image" Target="../media/image132.emf"/><Relationship Id="rId2" Type="http://schemas.openxmlformats.org/officeDocument/2006/relationships/slideLayout" Target="../slideLayouts/slideLayout2.xml"/><Relationship Id="rId16" Type="http://schemas.openxmlformats.org/officeDocument/2006/relationships/image" Target="../media/image121.wmf"/><Relationship Id="rId20" Type="http://schemas.openxmlformats.org/officeDocument/2006/relationships/image" Target="../media/image123.wmf"/><Relationship Id="rId29" Type="http://schemas.openxmlformats.org/officeDocument/2006/relationships/oleObject" Target="../embeddings/oleObject120.bin"/><Relationship Id="rId41" Type="http://schemas.openxmlformats.org/officeDocument/2006/relationships/oleObject" Target="../embeddings/oleObject126.bin"/><Relationship Id="rId1" Type="http://schemas.openxmlformats.org/officeDocument/2006/relationships/vmlDrawing" Target="../drawings/vmlDrawing13.vml"/><Relationship Id="rId6" Type="http://schemas.openxmlformats.org/officeDocument/2006/relationships/image" Target="../media/image116.emf"/><Relationship Id="rId11" Type="http://schemas.openxmlformats.org/officeDocument/2006/relationships/oleObject" Target="../embeddings/oleObject111.bin"/><Relationship Id="rId24" Type="http://schemas.openxmlformats.org/officeDocument/2006/relationships/image" Target="../media/image125.emf"/><Relationship Id="rId32" Type="http://schemas.openxmlformats.org/officeDocument/2006/relationships/image" Target="../media/image129.wmf"/><Relationship Id="rId37" Type="http://schemas.openxmlformats.org/officeDocument/2006/relationships/oleObject" Target="../embeddings/oleObject124.bin"/><Relationship Id="rId40" Type="http://schemas.openxmlformats.org/officeDocument/2006/relationships/image" Target="../media/image133.emf"/><Relationship Id="rId5" Type="http://schemas.openxmlformats.org/officeDocument/2006/relationships/oleObject" Target="../embeddings/oleObject108.bin"/><Relationship Id="rId15" Type="http://schemas.openxmlformats.org/officeDocument/2006/relationships/oleObject" Target="../embeddings/oleObject113.bin"/><Relationship Id="rId23" Type="http://schemas.openxmlformats.org/officeDocument/2006/relationships/oleObject" Target="../embeddings/oleObject117.bin"/><Relationship Id="rId28" Type="http://schemas.openxmlformats.org/officeDocument/2006/relationships/image" Target="../media/image127.emf"/><Relationship Id="rId36" Type="http://schemas.openxmlformats.org/officeDocument/2006/relationships/image" Target="../media/image131.emf"/><Relationship Id="rId10" Type="http://schemas.openxmlformats.org/officeDocument/2006/relationships/image" Target="../media/image118.wmf"/><Relationship Id="rId19" Type="http://schemas.openxmlformats.org/officeDocument/2006/relationships/oleObject" Target="../embeddings/oleObject115.bin"/><Relationship Id="rId31" Type="http://schemas.openxmlformats.org/officeDocument/2006/relationships/oleObject" Target="../embeddings/oleObject121.bin"/><Relationship Id="rId44" Type="http://schemas.openxmlformats.org/officeDocument/2006/relationships/image" Target="../media/image135.emf"/><Relationship Id="rId4" Type="http://schemas.openxmlformats.org/officeDocument/2006/relationships/image" Target="../media/image115.emf"/><Relationship Id="rId9" Type="http://schemas.openxmlformats.org/officeDocument/2006/relationships/oleObject" Target="../embeddings/oleObject110.bin"/><Relationship Id="rId14" Type="http://schemas.openxmlformats.org/officeDocument/2006/relationships/image" Target="../media/image120.wmf"/><Relationship Id="rId22" Type="http://schemas.openxmlformats.org/officeDocument/2006/relationships/image" Target="../media/image124.emf"/><Relationship Id="rId27" Type="http://schemas.openxmlformats.org/officeDocument/2006/relationships/oleObject" Target="../embeddings/oleObject119.bin"/><Relationship Id="rId30" Type="http://schemas.openxmlformats.org/officeDocument/2006/relationships/image" Target="../media/image128.wmf"/><Relationship Id="rId35" Type="http://schemas.openxmlformats.org/officeDocument/2006/relationships/oleObject" Target="../embeddings/oleObject123.bin"/><Relationship Id="rId43" Type="http://schemas.openxmlformats.org/officeDocument/2006/relationships/oleObject" Target="../embeddings/oleObject12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oleObject" Target="../embeddings/oleObject133.bin"/><Relationship Id="rId18" Type="http://schemas.openxmlformats.org/officeDocument/2006/relationships/image" Target="../media/image144.emf"/><Relationship Id="rId26" Type="http://schemas.openxmlformats.org/officeDocument/2006/relationships/image" Target="../media/image148.emf"/><Relationship Id="rId39" Type="http://schemas.openxmlformats.org/officeDocument/2006/relationships/oleObject" Target="../embeddings/oleObject146.bin"/><Relationship Id="rId3" Type="http://schemas.openxmlformats.org/officeDocument/2006/relationships/oleObject" Target="../embeddings/oleObject128.bin"/><Relationship Id="rId21" Type="http://schemas.openxmlformats.org/officeDocument/2006/relationships/oleObject" Target="../embeddings/oleObject137.bin"/><Relationship Id="rId34" Type="http://schemas.openxmlformats.org/officeDocument/2006/relationships/image" Target="../media/image152.emf"/><Relationship Id="rId7" Type="http://schemas.openxmlformats.org/officeDocument/2006/relationships/oleObject" Target="../embeddings/oleObject130.bin"/><Relationship Id="rId12" Type="http://schemas.openxmlformats.org/officeDocument/2006/relationships/image" Target="../media/image141.emf"/><Relationship Id="rId17" Type="http://schemas.openxmlformats.org/officeDocument/2006/relationships/oleObject" Target="../embeddings/oleObject135.bin"/><Relationship Id="rId25" Type="http://schemas.openxmlformats.org/officeDocument/2006/relationships/oleObject" Target="../embeddings/oleObject139.bin"/><Relationship Id="rId33" Type="http://schemas.openxmlformats.org/officeDocument/2006/relationships/oleObject" Target="../embeddings/oleObject143.bin"/><Relationship Id="rId38"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image" Target="../media/image143.emf"/><Relationship Id="rId20" Type="http://schemas.openxmlformats.org/officeDocument/2006/relationships/image" Target="../media/image145.emf"/><Relationship Id="rId29" Type="http://schemas.openxmlformats.org/officeDocument/2006/relationships/oleObject" Target="../embeddings/oleObject141.bin"/><Relationship Id="rId1" Type="http://schemas.openxmlformats.org/officeDocument/2006/relationships/vmlDrawing" Target="../drawings/vmlDrawing14.vml"/><Relationship Id="rId6" Type="http://schemas.openxmlformats.org/officeDocument/2006/relationships/image" Target="../media/image138.emf"/><Relationship Id="rId11" Type="http://schemas.openxmlformats.org/officeDocument/2006/relationships/oleObject" Target="../embeddings/oleObject132.bin"/><Relationship Id="rId24" Type="http://schemas.openxmlformats.org/officeDocument/2006/relationships/image" Target="../media/image147.emf"/><Relationship Id="rId32" Type="http://schemas.openxmlformats.org/officeDocument/2006/relationships/image" Target="../media/image151.emf"/><Relationship Id="rId37" Type="http://schemas.openxmlformats.org/officeDocument/2006/relationships/oleObject" Target="../embeddings/oleObject145.bin"/><Relationship Id="rId40" Type="http://schemas.openxmlformats.org/officeDocument/2006/relationships/image" Target="../media/image155.wmf"/><Relationship Id="rId5" Type="http://schemas.openxmlformats.org/officeDocument/2006/relationships/oleObject" Target="../embeddings/oleObject129.bin"/><Relationship Id="rId15" Type="http://schemas.openxmlformats.org/officeDocument/2006/relationships/oleObject" Target="../embeddings/oleObject134.bin"/><Relationship Id="rId23" Type="http://schemas.openxmlformats.org/officeDocument/2006/relationships/oleObject" Target="../embeddings/oleObject138.bin"/><Relationship Id="rId28" Type="http://schemas.openxmlformats.org/officeDocument/2006/relationships/image" Target="../media/image149.emf"/><Relationship Id="rId36" Type="http://schemas.openxmlformats.org/officeDocument/2006/relationships/image" Target="../media/image153.emf"/><Relationship Id="rId10" Type="http://schemas.openxmlformats.org/officeDocument/2006/relationships/image" Target="../media/image140.emf"/><Relationship Id="rId19" Type="http://schemas.openxmlformats.org/officeDocument/2006/relationships/oleObject" Target="../embeddings/oleObject136.bin"/><Relationship Id="rId31" Type="http://schemas.openxmlformats.org/officeDocument/2006/relationships/oleObject" Target="../embeddings/oleObject142.bin"/><Relationship Id="rId4" Type="http://schemas.openxmlformats.org/officeDocument/2006/relationships/image" Target="../media/image137.emf"/><Relationship Id="rId9" Type="http://schemas.openxmlformats.org/officeDocument/2006/relationships/oleObject" Target="../embeddings/oleObject131.bin"/><Relationship Id="rId14" Type="http://schemas.openxmlformats.org/officeDocument/2006/relationships/image" Target="../media/image142.emf"/><Relationship Id="rId22" Type="http://schemas.openxmlformats.org/officeDocument/2006/relationships/image" Target="../media/image146.emf"/><Relationship Id="rId27" Type="http://schemas.openxmlformats.org/officeDocument/2006/relationships/oleObject" Target="../embeddings/oleObject140.bin"/><Relationship Id="rId30" Type="http://schemas.openxmlformats.org/officeDocument/2006/relationships/image" Target="../media/image150.emf"/><Relationship Id="rId35" Type="http://schemas.openxmlformats.org/officeDocument/2006/relationships/oleObject" Target="../embeddings/oleObject144.bin"/></Relationships>
</file>

<file path=ppt/slides/_rels/slide26.xml.rels><?xml version="1.0" encoding="UTF-8" standalone="yes"?>
<Relationships xmlns="http://schemas.openxmlformats.org/package/2006/relationships"><Relationship Id="rId8" Type="http://schemas.openxmlformats.org/officeDocument/2006/relationships/image" Target="../media/image158.emf"/><Relationship Id="rId13" Type="http://schemas.openxmlformats.org/officeDocument/2006/relationships/oleObject" Target="../embeddings/oleObject152.bin"/><Relationship Id="rId18" Type="http://schemas.openxmlformats.org/officeDocument/2006/relationships/image" Target="../media/image163.emf"/><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160.emf"/><Relationship Id="rId17" Type="http://schemas.openxmlformats.org/officeDocument/2006/relationships/oleObject" Target="../embeddings/oleObject154.bin"/><Relationship Id="rId2" Type="http://schemas.openxmlformats.org/officeDocument/2006/relationships/slideLayout" Target="../slideLayouts/slideLayout2.xml"/><Relationship Id="rId16" Type="http://schemas.openxmlformats.org/officeDocument/2006/relationships/image" Target="../media/image162.emf"/><Relationship Id="rId20" Type="http://schemas.openxmlformats.org/officeDocument/2006/relationships/image" Target="../media/image164.emf"/><Relationship Id="rId1" Type="http://schemas.openxmlformats.org/officeDocument/2006/relationships/vmlDrawing" Target="../drawings/vmlDrawing15.vml"/><Relationship Id="rId6" Type="http://schemas.openxmlformats.org/officeDocument/2006/relationships/image" Target="../media/image157.emf"/><Relationship Id="rId11" Type="http://schemas.openxmlformats.org/officeDocument/2006/relationships/oleObject" Target="../embeddings/oleObject151.bin"/><Relationship Id="rId5" Type="http://schemas.openxmlformats.org/officeDocument/2006/relationships/oleObject" Target="../embeddings/oleObject148.bin"/><Relationship Id="rId15" Type="http://schemas.openxmlformats.org/officeDocument/2006/relationships/oleObject" Target="../embeddings/oleObject153.bin"/><Relationship Id="rId10" Type="http://schemas.openxmlformats.org/officeDocument/2006/relationships/image" Target="../media/image159.emf"/><Relationship Id="rId19" Type="http://schemas.openxmlformats.org/officeDocument/2006/relationships/oleObject" Target="../embeddings/oleObject155.bin"/><Relationship Id="rId4" Type="http://schemas.openxmlformats.org/officeDocument/2006/relationships/image" Target="../media/image156.emf"/><Relationship Id="rId9" Type="http://schemas.openxmlformats.org/officeDocument/2006/relationships/oleObject" Target="../embeddings/oleObject150.bin"/><Relationship Id="rId14" Type="http://schemas.openxmlformats.org/officeDocument/2006/relationships/image" Target="../media/image161.emf"/></Relationships>
</file>

<file path=ppt/slides/_rels/slide27.xml.rels><?xml version="1.0" encoding="UTF-8" standalone="yes"?>
<Relationships xmlns="http://schemas.openxmlformats.org/package/2006/relationships"><Relationship Id="rId8" Type="http://schemas.openxmlformats.org/officeDocument/2006/relationships/image" Target="../media/image167.emf"/><Relationship Id="rId13" Type="http://schemas.openxmlformats.org/officeDocument/2006/relationships/image" Target="../media/image169.emf"/><Relationship Id="rId18" Type="http://schemas.openxmlformats.org/officeDocument/2006/relationships/oleObject" Target="../embeddings/oleObject163.bin"/><Relationship Id="rId3" Type="http://schemas.openxmlformats.org/officeDocument/2006/relationships/oleObject" Target="../embeddings/oleObject156.bin"/><Relationship Id="rId21" Type="http://schemas.openxmlformats.org/officeDocument/2006/relationships/image" Target="../media/image173.wmf"/><Relationship Id="rId7" Type="http://schemas.openxmlformats.org/officeDocument/2006/relationships/oleObject" Target="../embeddings/oleObject158.bin"/><Relationship Id="rId12" Type="http://schemas.openxmlformats.org/officeDocument/2006/relationships/oleObject" Target="../embeddings/oleObject160.bin"/><Relationship Id="rId17" Type="http://schemas.openxmlformats.org/officeDocument/2006/relationships/image" Target="../media/image171.emf"/><Relationship Id="rId2" Type="http://schemas.openxmlformats.org/officeDocument/2006/relationships/slideLayout" Target="../slideLayouts/slideLayout2.xml"/><Relationship Id="rId16" Type="http://schemas.openxmlformats.org/officeDocument/2006/relationships/oleObject" Target="../embeddings/oleObject162.bin"/><Relationship Id="rId20" Type="http://schemas.openxmlformats.org/officeDocument/2006/relationships/oleObject" Target="../embeddings/oleObject164.bin"/><Relationship Id="rId1" Type="http://schemas.openxmlformats.org/officeDocument/2006/relationships/vmlDrawing" Target="../drawings/vmlDrawing16.vml"/><Relationship Id="rId6" Type="http://schemas.openxmlformats.org/officeDocument/2006/relationships/image" Target="../media/image166.wmf"/><Relationship Id="rId11" Type="http://schemas.openxmlformats.org/officeDocument/2006/relationships/image" Target="../media/image175.png"/><Relationship Id="rId5" Type="http://schemas.openxmlformats.org/officeDocument/2006/relationships/oleObject" Target="../embeddings/oleObject157.bin"/><Relationship Id="rId15" Type="http://schemas.openxmlformats.org/officeDocument/2006/relationships/image" Target="../media/image170.wmf"/><Relationship Id="rId23" Type="http://schemas.openxmlformats.org/officeDocument/2006/relationships/image" Target="../media/image174.wmf"/><Relationship Id="rId10" Type="http://schemas.openxmlformats.org/officeDocument/2006/relationships/image" Target="../media/image168.emf"/><Relationship Id="rId19" Type="http://schemas.openxmlformats.org/officeDocument/2006/relationships/image" Target="../media/image172.wmf"/><Relationship Id="rId4" Type="http://schemas.openxmlformats.org/officeDocument/2006/relationships/image" Target="../media/image165.emf"/><Relationship Id="rId9" Type="http://schemas.openxmlformats.org/officeDocument/2006/relationships/oleObject" Target="../embeddings/oleObject159.bin"/><Relationship Id="rId14" Type="http://schemas.openxmlformats.org/officeDocument/2006/relationships/oleObject" Target="../embeddings/oleObject161.bin"/><Relationship Id="rId22" Type="http://schemas.openxmlformats.org/officeDocument/2006/relationships/oleObject" Target="../embeddings/oleObject16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68.bin"/><Relationship Id="rId13" Type="http://schemas.openxmlformats.org/officeDocument/2006/relationships/image" Target="../media/image180.wmf"/><Relationship Id="rId3" Type="http://schemas.openxmlformats.org/officeDocument/2006/relationships/oleObject" Target="../embeddings/oleObject166.bin"/><Relationship Id="rId7" Type="http://schemas.openxmlformats.org/officeDocument/2006/relationships/image" Target="../media/image182.png"/><Relationship Id="rId12"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77.emf"/><Relationship Id="rId11" Type="http://schemas.openxmlformats.org/officeDocument/2006/relationships/image" Target="../media/image179.emf"/><Relationship Id="rId5" Type="http://schemas.openxmlformats.org/officeDocument/2006/relationships/oleObject" Target="../embeddings/oleObject167.bin"/><Relationship Id="rId15" Type="http://schemas.openxmlformats.org/officeDocument/2006/relationships/image" Target="../media/image181.wmf"/><Relationship Id="rId10" Type="http://schemas.openxmlformats.org/officeDocument/2006/relationships/oleObject" Target="../embeddings/oleObject169.bin"/><Relationship Id="rId4" Type="http://schemas.openxmlformats.org/officeDocument/2006/relationships/image" Target="../media/image176.wmf"/><Relationship Id="rId9" Type="http://schemas.openxmlformats.org/officeDocument/2006/relationships/image" Target="../media/image178.wmf"/><Relationship Id="rId14" Type="http://schemas.openxmlformats.org/officeDocument/2006/relationships/oleObject" Target="../embeddings/oleObject171.bin"/></Relationships>
</file>

<file path=ppt/slides/_rels/slide29.xml.rels><?xml version="1.0" encoding="UTF-8" standalone="yes"?>
<Relationships xmlns="http://schemas.openxmlformats.org/package/2006/relationships"><Relationship Id="rId8" Type="http://schemas.openxmlformats.org/officeDocument/2006/relationships/image" Target="../media/image184.wmf"/><Relationship Id="rId13" Type="http://schemas.openxmlformats.org/officeDocument/2006/relationships/oleObject" Target="../embeddings/oleObject177.bin"/><Relationship Id="rId18" Type="http://schemas.openxmlformats.org/officeDocument/2006/relationships/image" Target="../media/image189.wmf"/><Relationship Id="rId3" Type="http://schemas.openxmlformats.org/officeDocument/2006/relationships/oleObject" Target="../embeddings/oleObject172.bin"/><Relationship Id="rId21" Type="http://schemas.openxmlformats.org/officeDocument/2006/relationships/oleObject" Target="../embeddings/oleObject181.bin"/><Relationship Id="rId7" Type="http://schemas.openxmlformats.org/officeDocument/2006/relationships/oleObject" Target="../embeddings/oleObject174.bin"/><Relationship Id="rId12" Type="http://schemas.openxmlformats.org/officeDocument/2006/relationships/image" Target="../media/image186.emf"/><Relationship Id="rId17" Type="http://schemas.openxmlformats.org/officeDocument/2006/relationships/oleObject" Target="../embeddings/oleObject179.bin"/><Relationship Id="rId2" Type="http://schemas.openxmlformats.org/officeDocument/2006/relationships/slideLayout" Target="../slideLayouts/slideLayout2.xml"/><Relationship Id="rId16" Type="http://schemas.openxmlformats.org/officeDocument/2006/relationships/image" Target="../media/image188.emf"/><Relationship Id="rId20" Type="http://schemas.openxmlformats.org/officeDocument/2006/relationships/image" Target="../media/image190.emf"/><Relationship Id="rId1" Type="http://schemas.openxmlformats.org/officeDocument/2006/relationships/vmlDrawing" Target="../drawings/vmlDrawing18.vml"/><Relationship Id="rId6" Type="http://schemas.openxmlformats.org/officeDocument/2006/relationships/image" Target="../media/image183.wmf"/><Relationship Id="rId11" Type="http://schemas.openxmlformats.org/officeDocument/2006/relationships/oleObject" Target="../embeddings/oleObject176.bin"/><Relationship Id="rId24" Type="http://schemas.openxmlformats.org/officeDocument/2006/relationships/image" Target="../media/image192.wmf"/><Relationship Id="rId5" Type="http://schemas.openxmlformats.org/officeDocument/2006/relationships/oleObject" Target="../embeddings/oleObject173.bin"/><Relationship Id="rId15" Type="http://schemas.openxmlformats.org/officeDocument/2006/relationships/oleObject" Target="../embeddings/oleObject178.bin"/><Relationship Id="rId23" Type="http://schemas.openxmlformats.org/officeDocument/2006/relationships/oleObject" Target="../embeddings/oleObject182.bin"/><Relationship Id="rId10" Type="http://schemas.openxmlformats.org/officeDocument/2006/relationships/image" Target="../media/image185.emf"/><Relationship Id="rId19" Type="http://schemas.openxmlformats.org/officeDocument/2006/relationships/oleObject" Target="../embeddings/oleObject180.bin"/><Relationship Id="rId4" Type="http://schemas.openxmlformats.org/officeDocument/2006/relationships/image" Target="../media/image182.emf"/><Relationship Id="rId9" Type="http://schemas.openxmlformats.org/officeDocument/2006/relationships/oleObject" Target="../embeddings/oleObject175.bin"/><Relationship Id="rId14" Type="http://schemas.openxmlformats.org/officeDocument/2006/relationships/image" Target="../media/image187.emf"/><Relationship Id="rId22" Type="http://schemas.openxmlformats.org/officeDocument/2006/relationships/image" Target="../media/image191.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5.emf"/><Relationship Id="rId13" Type="http://schemas.openxmlformats.org/officeDocument/2006/relationships/oleObject" Target="../embeddings/oleObject188.bin"/><Relationship Id="rId18" Type="http://schemas.openxmlformats.org/officeDocument/2006/relationships/image" Target="../media/image200.emf"/><Relationship Id="rId3" Type="http://schemas.openxmlformats.org/officeDocument/2006/relationships/oleObject" Target="../embeddings/oleObject183.bin"/><Relationship Id="rId21" Type="http://schemas.openxmlformats.org/officeDocument/2006/relationships/oleObject" Target="../embeddings/oleObject192.bin"/><Relationship Id="rId7" Type="http://schemas.openxmlformats.org/officeDocument/2006/relationships/oleObject" Target="../embeddings/oleObject185.bin"/><Relationship Id="rId12" Type="http://schemas.openxmlformats.org/officeDocument/2006/relationships/image" Target="../media/image197.emf"/><Relationship Id="rId17" Type="http://schemas.openxmlformats.org/officeDocument/2006/relationships/oleObject" Target="../embeddings/oleObject190.bin"/><Relationship Id="rId2" Type="http://schemas.openxmlformats.org/officeDocument/2006/relationships/slideLayout" Target="../slideLayouts/slideLayout2.xml"/><Relationship Id="rId16" Type="http://schemas.openxmlformats.org/officeDocument/2006/relationships/image" Target="../media/image199.emf"/><Relationship Id="rId20" Type="http://schemas.openxmlformats.org/officeDocument/2006/relationships/image" Target="../media/image201.wmf"/><Relationship Id="rId1" Type="http://schemas.openxmlformats.org/officeDocument/2006/relationships/vmlDrawing" Target="../drawings/vmlDrawing19.vml"/><Relationship Id="rId6" Type="http://schemas.openxmlformats.org/officeDocument/2006/relationships/image" Target="../media/image194.emf"/><Relationship Id="rId11" Type="http://schemas.openxmlformats.org/officeDocument/2006/relationships/oleObject" Target="../embeddings/oleObject187.bin"/><Relationship Id="rId24" Type="http://schemas.openxmlformats.org/officeDocument/2006/relationships/image" Target="../media/image203.wmf"/><Relationship Id="rId5" Type="http://schemas.openxmlformats.org/officeDocument/2006/relationships/oleObject" Target="../embeddings/oleObject184.bin"/><Relationship Id="rId15" Type="http://schemas.openxmlformats.org/officeDocument/2006/relationships/oleObject" Target="../embeddings/oleObject189.bin"/><Relationship Id="rId23" Type="http://schemas.openxmlformats.org/officeDocument/2006/relationships/oleObject" Target="../embeddings/oleObject193.bin"/><Relationship Id="rId10" Type="http://schemas.openxmlformats.org/officeDocument/2006/relationships/image" Target="../media/image196.emf"/><Relationship Id="rId19" Type="http://schemas.openxmlformats.org/officeDocument/2006/relationships/oleObject" Target="../embeddings/oleObject191.bin"/><Relationship Id="rId4" Type="http://schemas.openxmlformats.org/officeDocument/2006/relationships/image" Target="../media/image193.emf"/><Relationship Id="rId9" Type="http://schemas.openxmlformats.org/officeDocument/2006/relationships/oleObject" Target="../embeddings/oleObject186.bin"/><Relationship Id="rId14" Type="http://schemas.openxmlformats.org/officeDocument/2006/relationships/image" Target="../media/image198.emf"/><Relationship Id="rId22" Type="http://schemas.openxmlformats.org/officeDocument/2006/relationships/image" Target="../media/image202.emf"/></Relationships>
</file>

<file path=ppt/slides/_rels/slide31.xml.rels><?xml version="1.0" encoding="UTF-8" standalone="yes"?>
<Relationships xmlns="http://schemas.openxmlformats.org/package/2006/relationships"><Relationship Id="rId8" Type="http://schemas.openxmlformats.org/officeDocument/2006/relationships/image" Target="../media/image206.emf"/><Relationship Id="rId13" Type="http://schemas.openxmlformats.org/officeDocument/2006/relationships/oleObject" Target="../embeddings/oleObject199.bin"/><Relationship Id="rId18" Type="http://schemas.openxmlformats.org/officeDocument/2006/relationships/image" Target="../media/image211.emf"/><Relationship Id="rId3" Type="http://schemas.openxmlformats.org/officeDocument/2006/relationships/oleObject" Target="../embeddings/oleObject194.bin"/><Relationship Id="rId21" Type="http://schemas.openxmlformats.org/officeDocument/2006/relationships/oleObject" Target="../embeddings/oleObject203.bin"/><Relationship Id="rId7" Type="http://schemas.openxmlformats.org/officeDocument/2006/relationships/oleObject" Target="../embeddings/oleObject196.bin"/><Relationship Id="rId12" Type="http://schemas.openxmlformats.org/officeDocument/2006/relationships/image" Target="../media/image208.emf"/><Relationship Id="rId17" Type="http://schemas.openxmlformats.org/officeDocument/2006/relationships/oleObject" Target="../embeddings/oleObject201.bin"/><Relationship Id="rId2" Type="http://schemas.openxmlformats.org/officeDocument/2006/relationships/slideLayout" Target="../slideLayouts/slideLayout2.xml"/><Relationship Id="rId16" Type="http://schemas.openxmlformats.org/officeDocument/2006/relationships/image" Target="../media/image210.emf"/><Relationship Id="rId20" Type="http://schemas.openxmlformats.org/officeDocument/2006/relationships/image" Target="../media/image212.emf"/><Relationship Id="rId1" Type="http://schemas.openxmlformats.org/officeDocument/2006/relationships/vmlDrawing" Target="../drawings/vmlDrawing20.vml"/><Relationship Id="rId6" Type="http://schemas.openxmlformats.org/officeDocument/2006/relationships/image" Target="../media/image205.emf"/><Relationship Id="rId11" Type="http://schemas.openxmlformats.org/officeDocument/2006/relationships/oleObject" Target="../embeddings/oleObject198.bin"/><Relationship Id="rId24" Type="http://schemas.openxmlformats.org/officeDocument/2006/relationships/image" Target="../media/image214.emf"/><Relationship Id="rId5" Type="http://schemas.openxmlformats.org/officeDocument/2006/relationships/oleObject" Target="../embeddings/oleObject195.bin"/><Relationship Id="rId15" Type="http://schemas.openxmlformats.org/officeDocument/2006/relationships/oleObject" Target="../embeddings/oleObject200.bin"/><Relationship Id="rId23" Type="http://schemas.openxmlformats.org/officeDocument/2006/relationships/oleObject" Target="../embeddings/oleObject204.bin"/><Relationship Id="rId10" Type="http://schemas.openxmlformats.org/officeDocument/2006/relationships/image" Target="../media/image207.emf"/><Relationship Id="rId19" Type="http://schemas.openxmlformats.org/officeDocument/2006/relationships/oleObject" Target="../embeddings/oleObject202.bin"/><Relationship Id="rId4" Type="http://schemas.openxmlformats.org/officeDocument/2006/relationships/image" Target="../media/image204.emf"/><Relationship Id="rId9" Type="http://schemas.openxmlformats.org/officeDocument/2006/relationships/oleObject" Target="../embeddings/oleObject197.bin"/><Relationship Id="rId14" Type="http://schemas.openxmlformats.org/officeDocument/2006/relationships/image" Target="../media/image209.emf"/><Relationship Id="rId22" Type="http://schemas.openxmlformats.org/officeDocument/2006/relationships/image" Target="../media/image213.emf"/></Relationships>
</file>

<file path=ppt/slides/_rels/slide32.xml.rels><?xml version="1.0" encoding="UTF-8" standalone="yes"?>
<Relationships xmlns="http://schemas.openxmlformats.org/package/2006/relationships"><Relationship Id="rId8" Type="http://schemas.openxmlformats.org/officeDocument/2006/relationships/image" Target="../media/image217.emf"/><Relationship Id="rId13" Type="http://schemas.openxmlformats.org/officeDocument/2006/relationships/oleObject" Target="../embeddings/oleObject210.bin"/><Relationship Id="rId3" Type="http://schemas.openxmlformats.org/officeDocument/2006/relationships/oleObject" Target="../embeddings/oleObject205.bin"/><Relationship Id="rId7" Type="http://schemas.openxmlformats.org/officeDocument/2006/relationships/oleObject" Target="../embeddings/oleObject207.bin"/><Relationship Id="rId12" Type="http://schemas.openxmlformats.org/officeDocument/2006/relationships/image" Target="../media/image18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16.emf"/><Relationship Id="rId11" Type="http://schemas.openxmlformats.org/officeDocument/2006/relationships/oleObject" Target="../embeddings/oleObject209.bin"/><Relationship Id="rId5" Type="http://schemas.openxmlformats.org/officeDocument/2006/relationships/oleObject" Target="../embeddings/oleObject206.bin"/><Relationship Id="rId10" Type="http://schemas.openxmlformats.org/officeDocument/2006/relationships/image" Target="../media/image218.wmf"/><Relationship Id="rId4" Type="http://schemas.openxmlformats.org/officeDocument/2006/relationships/image" Target="../media/image215.emf"/><Relationship Id="rId9" Type="http://schemas.openxmlformats.org/officeDocument/2006/relationships/oleObject" Target="../embeddings/oleObject208.bin"/><Relationship Id="rId14" Type="http://schemas.openxmlformats.org/officeDocument/2006/relationships/image" Target="../media/image219.emf"/></Relationships>
</file>

<file path=ppt/slides/_rels/slide33.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oleObject" Target="../embeddings/oleObject211.bin"/><Relationship Id="rId7" Type="http://schemas.openxmlformats.org/officeDocument/2006/relationships/oleObject" Target="../embeddings/oleObject21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21.emf"/><Relationship Id="rId5" Type="http://schemas.openxmlformats.org/officeDocument/2006/relationships/oleObject" Target="../embeddings/oleObject212.bin"/><Relationship Id="rId10" Type="http://schemas.openxmlformats.org/officeDocument/2006/relationships/image" Target="../media/image223.wmf"/><Relationship Id="rId4" Type="http://schemas.openxmlformats.org/officeDocument/2006/relationships/image" Target="../media/image220.emf"/><Relationship Id="rId9" Type="http://schemas.openxmlformats.org/officeDocument/2006/relationships/oleObject" Target="../embeddings/oleObject214.bin"/></Relationships>
</file>

<file path=ppt/slides/_rels/slide34.xml.rels><?xml version="1.0" encoding="UTF-8" standalone="yes"?>
<Relationships xmlns="http://schemas.openxmlformats.org/package/2006/relationships"><Relationship Id="rId8" Type="http://schemas.openxmlformats.org/officeDocument/2006/relationships/image" Target="../media/image226.emf"/><Relationship Id="rId3" Type="http://schemas.openxmlformats.org/officeDocument/2006/relationships/oleObject" Target="../embeddings/oleObject215.bin"/><Relationship Id="rId7" Type="http://schemas.openxmlformats.org/officeDocument/2006/relationships/oleObject" Target="../embeddings/oleObject217.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image" Target="../media/image225.emf"/><Relationship Id="rId5" Type="http://schemas.openxmlformats.org/officeDocument/2006/relationships/oleObject" Target="../embeddings/oleObject216.bin"/><Relationship Id="rId4" Type="http://schemas.openxmlformats.org/officeDocument/2006/relationships/image" Target="../media/image224.emf"/></Relationships>
</file>

<file path=ppt/slides/_rels/slide35.xml.rels><?xml version="1.0" encoding="UTF-8" standalone="yes"?>
<Relationships xmlns="http://schemas.openxmlformats.org/package/2006/relationships"><Relationship Id="rId8" Type="http://schemas.openxmlformats.org/officeDocument/2006/relationships/image" Target="../media/image229.emf"/><Relationship Id="rId13" Type="http://schemas.openxmlformats.org/officeDocument/2006/relationships/oleObject" Target="../embeddings/oleObject223.bin"/><Relationship Id="rId18" Type="http://schemas.openxmlformats.org/officeDocument/2006/relationships/image" Target="../media/image234.emf"/><Relationship Id="rId26" Type="http://schemas.openxmlformats.org/officeDocument/2006/relationships/image" Target="../media/image238.emf"/><Relationship Id="rId3" Type="http://schemas.openxmlformats.org/officeDocument/2006/relationships/oleObject" Target="../embeddings/oleObject218.bin"/><Relationship Id="rId21" Type="http://schemas.openxmlformats.org/officeDocument/2006/relationships/oleObject" Target="../embeddings/oleObject227.bin"/><Relationship Id="rId7" Type="http://schemas.openxmlformats.org/officeDocument/2006/relationships/oleObject" Target="../embeddings/oleObject220.bin"/><Relationship Id="rId12" Type="http://schemas.openxmlformats.org/officeDocument/2006/relationships/image" Target="../media/image231.emf"/><Relationship Id="rId17" Type="http://schemas.openxmlformats.org/officeDocument/2006/relationships/oleObject" Target="../embeddings/oleObject225.bin"/><Relationship Id="rId25" Type="http://schemas.openxmlformats.org/officeDocument/2006/relationships/oleObject" Target="../embeddings/oleObject229.bin"/><Relationship Id="rId2" Type="http://schemas.openxmlformats.org/officeDocument/2006/relationships/slideLayout" Target="../slideLayouts/slideLayout2.xml"/><Relationship Id="rId16" Type="http://schemas.openxmlformats.org/officeDocument/2006/relationships/image" Target="../media/image233.emf"/><Relationship Id="rId20" Type="http://schemas.openxmlformats.org/officeDocument/2006/relationships/image" Target="../media/image235.emf"/><Relationship Id="rId29" Type="http://schemas.openxmlformats.org/officeDocument/2006/relationships/oleObject" Target="../embeddings/oleObject231.bin"/><Relationship Id="rId1" Type="http://schemas.openxmlformats.org/officeDocument/2006/relationships/vmlDrawing" Target="../drawings/vmlDrawing24.vml"/><Relationship Id="rId6" Type="http://schemas.openxmlformats.org/officeDocument/2006/relationships/image" Target="../media/image228.emf"/><Relationship Id="rId11" Type="http://schemas.openxmlformats.org/officeDocument/2006/relationships/oleObject" Target="../embeddings/oleObject222.bin"/><Relationship Id="rId24" Type="http://schemas.openxmlformats.org/officeDocument/2006/relationships/image" Target="../media/image237.emf"/><Relationship Id="rId32" Type="http://schemas.openxmlformats.org/officeDocument/2006/relationships/image" Target="../media/image241.emf"/><Relationship Id="rId5" Type="http://schemas.openxmlformats.org/officeDocument/2006/relationships/oleObject" Target="../embeddings/oleObject219.bin"/><Relationship Id="rId15" Type="http://schemas.openxmlformats.org/officeDocument/2006/relationships/oleObject" Target="../embeddings/oleObject224.bin"/><Relationship Id="rId23" Type="http://schemas.openxmlformats.org/officeDocument/2006/relationships/oleObject" Target="../embeddings/oleObject228.bin"/><Relationship Id="rId28" Type="http://schemas.openxmlformats.org/officeDocument/2006/relationships/image" Target="../media/image239.wmf"/><Relationship Id="rId10" Type="http://schemas.openxmlformats.org/officeDocument/2006/relationships/image" Target="../media/image230.emf"/><Relationship Id="rId19" Type="http://schemas.openxmlformats.org/officeDocument/2006/relationships/oleObject" Target="../embeddings/oleObject226.bin"/><Relationship Id="rId31" Type="http://schemas.openxmlformats.org/officeDocument/2006/relationships/oleObject" Target="../embeddings/oleObject232.bin"/><Relationship Id="rId4" Type="http://schemas.openxmlformats.org/officeDocument/2006/relationships/image" Target="../media/image227.emf"/><Relationship Id="rId9" Type="http://schemas.openxmlformats.org/officeDocument/2006/relationships/oleObject" Target="../embeddings/oleObject221.bin"/><Relationship Id="rId14" Type="http://schemas.openxmlformats.org/officeDocument/2006/relationships/image" Target="../media/image232.emf"/><Relationship Id="rId22" Type="http://schemas.openxmlformats.org/officeDocument/2006/relationships/image" Target="../media/image236.emf"/><Relationship Id="rId27" Type="http://schemas.openxmlformats.org/officeDocument/2006/relationships/oleObject" Target="../embeddings/oleObject230.bin"/><Relationship Id="rId30" Type="http://schemas.openxmlformats.org/officeDocument/2006/relationships/image" Target="../media/image240.emf"/></Relationships>
</file>

<file path=ppt/slides/_rels/slide36.xml.rels><?xml version="1.0" encoding="UTF-8" standalone="yes"?>
<Relationships xmlns="http://schemas.openxmlformats.org/package/2006/relationships"><Relationship Id="rId8" Type="http://schemas.openxmlformats.org/officeDocument/2006/relationships/image" Target="../media/image244.emf"/><Relationship Id="rId13" Type="http://schemas.openxmlformats.org/officeDocument/2006/relationships/oleObject" Target="../embeddings/oleObject238.bin"/><Relationship Id="rId18" Type="http://schemas.openxmlformats.org/officeDocument/2006/relationships/image" Target="../media/image249.emf"/><Relationship Id="rId26" Type="http://schemas.openxmlformats.org/officeDocument/2006/relationships/image" Target="../media/image253.emf"/><Relationship Id="rId3" Type="http://schemas.openxmlformats.org/officeDocument/2006/relationships/oleObject" Target="../embeddings/oleObject233.bin"/><Relationship Id="rId21" Type="http://schemas.openxmlformats.org/officeDocument/2006/relationships/oleObject" Target="../embeddings/oleObject242.bin"/><Relationship Id="rId7" Type="http://schemas.openxmlformats.org/officeDocument/2006/relationships/oleObject" Target="../embeddings/oleObject235.bin"/><Relationship Id="rId12" Type="http://schemas.openxmlformats.org/officeDocument/2006/relationships/image" Target="../media/image246.emf"/><Relationship Id="rId17" Type="http://schemas.openxmlformats.org/officeDocument/2006/relationships/oleObject" Target="../embeddings/oleObject240.bin"/><Relationship Id="rId25" Type="http://schemas.openxmlformats.org/officeDocument/2006/relationships/oleObject" Target="../embeddings/oleObject244.bin"/><Relationship Id="rId2" Type="http://schemas.openxmlformats.org/officeDocument/2006/relationships/slideLayout" Target="../slideLayouts/slideLayout2.xml"/><Relationship Id="rId16" Type="http://schemas.openxmlformats.org/officeDocument/2006/relationships/image" Target="../media/image248.emf"/><Relationship Id="rId20" Type="http://schemas.openxmlformats.org/officeDocument/2006/relationships/image" Target="../media/image250.emf"/><Relationship Id="rId1" Type="http://schemas.openxmlformats.org/officeDocument/2006/relationships/vmlDrawing" Target="../drawings/vmlDrawing25.vml"/><Relationship Id="rId6" Type="http://schemas.openxmlformats.org/officeDocument/2006/relationships/image" Target="../media/image243.emf"/><Relationship Id="rId11" Type="http://schemas.openxmlformats.org/officeDocument/2006/relationships/oleObject" Target="../embeddings/oleObject237.bin"/><Relationship Id="rId24" Type="http://schemas.openxmlformats.org/officeDocument/2006/relationships/image" Target="../media/image252.emf"/><Relationship Id="rId5" Type="http://schemas.openxmlformats.org/officeDocument/2006/relationships/oleObject" Target="../embeddings/oleObject234.bin"/><Relationship Id="rId15" Type="http://schemas.openxmlformats.org/officeDocument/2006/relationships/oleObject" Target="../embeddings/oleObject239.bin"/><Relationship Id="rId23" Type="http://schemas.openxmlformats.org/officeDocument/2006/relationships/oleObject" Target="../embeddings/oleObject243.bin"/><Relationship Id="rId10" Type="http://schemas.openxmlformats.org/officeDocument/2006/relationships/image" Target="../media/image245.emf"/><Relationship Id="rId19" Type="http://schemas.openxmlformats.org/officeDocument/2006/relationships/oleObject" Target="../embeddings/oleObject241.bin"/><Relationship Id="rId4" Type="http://schemas.openxmlformats.org/officeDocument/2006/relationships/image" Target="../media/image242.emf"/><Relationship Id="rId9" Type="http://schemas.openxmlformats.org/officeDocument/2006/relationships/oleObject" Target="../embeddings/oleObject236.bin"/><Relationship Id="rId14" Type="http://schemas.openxmlformats.org/officeDocument/2006/relationships/image" Target="../media/image247.emf"/><Relationship Id="rId22" Type="http://schemas.openxmlformats.org/officeDocument/2006/relationships/image" Target="../media/image251.emf"/></Relationships>
</file>

<file path=ppt/slides/_rels/slide37.xml.rels><?xml version="1.0" encoding="UTF-8" standalone="yes"?>
<Relationships xmlns="http://schemas.openxmlformats.org/package/2006/relationships"><Relationship Id="rId8" Type="http://schemas.openxmlformats.org/officeDocument/2006/relationships/image" Target="../media/image256.emf"/><Relationship Id="rId13" Type="http://schemas.openxmlformats.org/officeDocument/2006/relationships/oleObject" Target="../embeddings/oleObject250.bin"/><Relationship Id="rId18" Type="http://schemas.openxmlformats.org/officeDocument/2006/relationships/image" Target="../media/image261.wmf"/><Relationship Id="rId3" Type="http://schemas.openxmlformats.org/officeDocument/2006/relationships/oleObject" Target="../embeddings/oleObject245.bin"/><Relationship Id="rId7" Type="http://schemas.openxmlformats.org/officeDocument/2006/relationships/oleObject" Target="../embeddings/oleObject247.bin"/><Relationship Id="rId12" Type="http://schemas.openxmlformats.org/officeDocument/2006/relationships/image" Target="../media/image258.emf"/><Relationship Id="rId17" Type="http://schemas.openxmlformats.org/officeDocument/2006/relationships/oleObject" Target="../embeddings/oleObject252.bin"/><Relationship Id="rId2" Type="http://schemas.openxmlformats.org/officeDocument/2006/relationships/slideLayout" Target="../slideLayouts/slideLayout2.xml"/><Relationship Id="rId16" Type="http://schemas.openxmlformats.org/officeDocument/2006/relationships/image" Target="../media/image260.wmf"/><Relationship Id="rId1" Type="http://schemas.openxmlformats.org/officeDocument/2006/relationships/vmlDrawing" Target="../drawings/vmlDrawing26.vml"/><Relationship Id="rId6" Type="http://schemas.openxmlformats.org/officeDocument/2006/relationships/image" Target="../media/image255.emf"/><Relationship Id="rId11" Type="http://schemas.openxmlformats.org/officeDocument/2006/relationships/oleObject" Target="../embeddings/oleObject249.bin"/><Relationship Id="rId5" Type="http://schemas.openxmlformats.org/officeDocument/2006/relationships/oleObject" Target="../embeddings/oleObject246.bin"/><Relationship Id="rId15" Type="http://schemas.openxmlformats.org/officeDocument/2006/relationships/oleObject" Target="../embeddings/oleObject251.bin"/><Relationship Id="rId10" Type="http://schemas.openxmlformats.org/officeDocument/2006/relationships/image" Target="../media/image257.emf"/><Relationship Id="rId4" Type="http://schemas.openxmlformats.org/officeDocument/2006/relationships/image" Target="../media/image254.emf"/><Relationship Id="rId9" Type="http://schemas.openxmlformats.org/officeDocument/2006/relationships/oleObject" Target="../embeddings/oleObject248.bin"/><Relationship Id="rId14" Type="http://schemas.openxmlformats.org/officeDocument/2006/relationships/image" Target="../media/image259.wmf"/></Relationships>
</file>

<file path=ppt/slides/_rels/slide38.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oleObject" Target="../embeddings/oleObject2.bin"/><Relationship Id="rId15" Type="http://schemas.openxmlformats.org/officeDocument/2006/relationships/image" Target="../media/image14.wmf"/><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hyperlink" Target="http://cnzhx.net/teaching/2014/03/optoelectronics-courseware/" TargetMode="External"/><Relationship Id="rId2" Type="http://schemas.openxmlformats.org/officeDocument/2006/relationships/hyperlink" Target="http://creativecommons.org/licenses/by-sa/3.0/deed.zh"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7.bin"/><Relationship Id="rId18" Type="http://schemas.openxmlformats.org/officeDocument/2006/relationships/image" Target="../media/image28.e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25.e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7.emf"/><Relationship Id="rId20" Type="http://schemas.openxmlformats.org/officeDocument/2006/relationships/image" Target="../media/image29.emf"/><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oleObject" Target="../embeddings/oleObject16.bin"/><Relationship Id="rId24" Type="http://schemas.openxmlformats.org/officeDocument/2006/relationships/image" Target="../media/image31.e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10" Type="http://schemas.openxmlformats.org/officeDocument/2006/relationships/image" Target="../media/image24.emf"/><Relationship Id="rId19" Type="http://schemas.openxmlformats.org/officeDocument/2006/relationships/oleObject" Target="../embeddings/oleObject20.bin"/><Relationship Id="rId4" Type="http://schemas.openxmlformats.org/officeDocument/2006/relationships/image" Target="../media/image21.wmf"/><Relationship Id="rId9" Type="http://schemas.openxmlformats.org/officeDocument/2006/relationships/oleObject" Target="../embeddings/oleObject15.bin"/><Relationship Id="rId14" Type="http://schemas.openxmlformats.org/officeDocument/2006/relationships/image" Target="../media/image26.emf"/><Relationship Id="rId22"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gray">
          <a:xfrm>
            <a:off x="2362200" y="1572285"/>
            <a:ext cx="67056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400" b="1" i="0" u="none" strike="noStrike" kern="1200" cap="none" spc="0" normalizeH="0" baseline="0" noProof="0" smtClean="0">
                <a:ln>
                  <a:noFill/>
                </a:ln>
                <a:solidFill>
                  <a:srgbClr val="1C1C1C"/>
                </a:solidFill>
                <a:effectLst/>
                <a:uLnTx/>
                <a:uFillTx/>
                <a:latin typeface="Arial" charset="0"/>
                <a:ea typeface="宋体" charset="-122"/>
                <a:cs typeface="+mn-cs"/>
              </a:rPr>
              <a:t>光辐射</a:t>
            </a:r>
            <a:r>
              <a:rPr lang="zh-CN" altLang="en-US" sz="4400" smtClean="0">
                <a:solidFill>
                  <a:srgbClr val="1C1C1C"/>
                </a:solidFill>
                <a:latin typeface="Arial" charset="0"/>
                <a:ea typeface="宋体" charset="-122"/>
              </a:rPr>
              <a:t>的调制</a:t>
            </a:r>
            <a:endParaRPr kumimoji="0" lang="en-US" altLang="zh-CN" sz="4400" b="1" i="0" u="none" strike="noStrike" kern="1200" cap="none" spc="0" normalizeH="0" baseline="0" noProof="0">
              <a:ln>
                <a:noFill/>
              </a:ln>
              <a:solidFill>
                <a:srgbClr val="1C1C1C"/>
              </a:solidFill>
              <a:effectLst/>
              <a:uLnTx/>
              <a:uFillTx/>
              <a:latin typeface="Arial" charset="0"/>
              <a:ea typeface="宋体" charset="-122"/>
              <a:cs typeface="+mn-cs"/>
            </a:endParaRPr>
          </a:p>
        </p:txBody>
      </p:sp>
      <p:sp>
        <p:nvSpPr>
          <p:cNvPr id="6" name="副标题 2"/>
          <p:cNvSpPr>
            <a:spLocks noGrp="1"/>
          </p:cNvSpPr>
          <p:nvPr>
            <p:ph type="subTitle" sz="quarter" idx="1"/>
          </p:nvPr>
        </p:nvSpPr>
        <p:spPr>
          <a:xfrm>
            <a:off x="3089200" y="1048911"/>
            <a:ext cx="4984750" cy="644539"/>
          </a:xfrm>
        </p:spPr>
        <p:txBody>
          <a:bodyPr/>
          <a:lstStyle/>
          <a:p>
            <a:r>
              <a:rPr lang="zh-CN" altLang="en-US" smtClean="0">
                <a:solidFill>
                  <a:srgbClr val="FF0000"/>
                </a:solidFill>
              </a:rPr>
              <a:t>第</a:t>
            </a:r>
            <a:r>
              <a:rPr lang="en-US" altLang="zh-CN" smtClean="0">
                <a:solidFill>
                  <a:srgbClr val="FF0000"/>
                </a:solidFill>
              </a:rPr>
              <a:t>3</a:t>
            </a:r>
            <a:r>
              <a:rPr lang="zh-CN" altLang="en-US" smtClean="0">
                <a:solidFill>
                  <a:srgbClr val="FF0000"/>
                </a:solidFill>
              </a:rPr>
              <a:t>章</a:t>
            </a: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a:t>
            </a:r>
            <a:r>
              <a:rPr lang="en-US" altLang="zh-CN" dirty="0" smtClean="0"/>
              <a:t>Raman—</a:t>
            </a:r>
            <a:r>
              <a:rPr lang="en-US" altLang="zh-CN" dirty="0" err="1" smtClean="0"/>
              <a:t>Nath</a:t>
            </a:r>
            <a:r>
              <a:rPr lang="zh-CN" altLang="en-US" dirty="0" smtClean="0"/>
              <a:t>衍射</a:t>
            </a:r>
            <a:endParaRPr lang="zh-CN" altLang="en-US" dirty="0"/>
          </a:p>
        </p:txBody>
      </p:sp>
      <p:sp>
        <p:nvSpPr>
          <p:cNvPr id="3" name="Content Placeholder 2"/>
          <p:cNvSpPr>
            <a:spLocks noGrp="1"/>
          </p:cNvSpPr>
          <p:nvPr>
            <p:ph idx="1"/>
          </p:nvPr>
        </p:nvSpPr>
        <p:spPr>
          <a:xfrm>
            <a:off x="457200" y="1328738"/>
            <a:ext cx="4648200" cy="4525962"/>
          </a:xfrm>
        </p:spPr>
        <p:txBody>
          <a:bodyPr/>
          <a:lstStyle/>
          <a:p>
            <a:pPr>
              <a:lnSpc>
                <a:spcPct val="150000"/>
              </a:lnSpc>
            </a:pPr>
            <a:r>
              <a:rPr lang="zh-CN" altLang="en-US" sz="1800" dirty="0" smtClean="0">
                <a:solidFill>
                  <a:schemeClr val="tx1"/>
                </a:solidFill>
              </a:rPr>
              <a:t>声波长</a:t>
            </a:r>
            <a:r>
              <a:rPr lang="en-US" altLang="zh-CN" sz="1800" dirty="0" err="1" smtClean="0">
                <a:solidFill>
                  <a:schemeClr val="tx1"/>
                </a:solidFill>
              </a:rPr>
              <a:t>λ</a:t>
            </a:r>
            <a:r>
              <a:rPr lang="en-US" altLang="zh-CN" sz="1800" baseline="-30000" dirty="0" err="1" smtClean="0">
                <a:solidFill>
                  <a:schemeClr val="tx1"/>
                </a:solidFill>
              </a:rPr>
              <a:t>s</a:t>
            </a:r>
            <a:r>
              <a:rPr lang="zh-CN" altLang="en-US" sz="1800" dirty="0" smtClean="0">
                <a:solidFill>
                  <a:schemeClr val="tx1"/>
                </a:solidFill>
              </a:rPr>
              <a:t>比光波长</a:t>
            </a:r>
            <a:r>
              <a:rPr lang="en-US" altLang="zh-CN" sz="1800" dirty="0" smtClean="0">
                <a:solidFill>
                  <a:schemeClr val="tx1"/>
                </a:solidFill>
              </a:rPr>
              <a:t>λ</a:t>
            </a:r>
            <a:r>
              <a:rPr lang="zh-CN" altLang="en-US" sz="1800" dirty="0" smtClean="0">
                <a:solidFill>
                  <a:schemeClr val="tx1"/>
                </a:solidFill>
              </a:rPr>
              <a:t>大得多，当光波平行通过介质时，几乎</a:t>
            </a:r>
            <a:r>
              <a:rPr lang="zh-CN" altLang="en-US" sz="1800" dirty="0" smtClean="0">
                <a:solidFill>
                  <a:srgbClr val="C00000"/>
                </a:solidFill>
              </a:rPr>
              <a:t>不穿过</a:t>
            </a:r>
            <a:r>
              <a:rPr lang="zh-CN" altLang="en-US" sz="1800" dirty="0" smtClean="0">
                <a:solidFill>
                  <a:schemeClr val="tx1"/>
                </a:solidFill>
              </a:rPr>
              <a:t>声波面，因此只受到相位调制，即通过折射率大的部分的光波波阵面将推迟，而通过折射率小的部分的光波波阵面将超前，于是通过声光介质的平面波波阵面出现凸凹现象，变成一个折皱曲面</a:t>
            </a:r>
            <a:endParaRPr lang="en-US" altLang="zh-CN" sz="1800" dirty="0" smtClean="0">
              <a:solidFill>
                <a:schemeClr val="tx1"/>
              </a:solidFill>
            </a:endParaRPr>
          </a:p>
          <a:p>
            <a:pPr>
              <a:lnSpc>
                <a:spcPct val="150000"/>
              </a:lnSpc>
            </a:pPr>
            <a:r>
              <a:rPr lang="zh-CN" altLang="en-US" sz="1800" dirty="0" smtClean="0">
                <a:solidFill>
                  <a:schemeClr val="tx1"/>
                </a:solidFill>
              </a:rPr>
              <a:t>由出射波阵面上各子波源发出的</a:t>
            </a:r>
            <a:r>
              <a:rPr lang="zh-CN" altLang="en-US" sz="1800" dirty="0" smtClean="0">
                <a:solidFill>
                  <a:srgbClr val="C00000"/>
                </a:solidFill>
              </a:rPr>
              <a:t>次波将发生相干作用</a:t>
            </a:r>
            <a:r>
              <a:rPr lang="zh-CN" altLang="en-US" sz="1800" dirty="0" smtClean="0">
                <a:solidFill>
                  <a:schemeClr val="tx1"/>
                </a:solidFill>
              </a:rPr>
              <a:t>，形成关于入射方向对称分布的多级衍射光</a:t>
            </a:r>
            <a:endParaRPr lang="zh-CN" altLang="en-US" sz="1800" dirty="0">
              <a:solidFill>
                <a:schemeClr val="tx1"/>
              </a:solidFill>
            </a:endParaRPr>
          </a:p>
        </p:txBody>
      </p:sp>
      <p:pic>
        <p:nvPicPr>
          <p:cNvPr id="24578" name="Picture 2"/>
          <p:cNvPicPr>
            <a:picLocks noChangeAspect="1" noChangeArrowheads="1"/>
          </p:cNvPicPr>
          <p:nvPr/>
        </p:nvPicPr>
        <p:blipFill>
          <a:blip r:embed="rId2" cstate="print"/>
          <a:srcRect/>
          <a:stretch>
            <a:fillRect/>
          </a:stretch>
        </p:blipFill>
        <p:spPr bwMode="auto">
          <a:xfrm>
            <a:off x="5029200" y="1219200"/>
            <a:ext cx="3914775" cy="5114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a:t>
            </a:r>
            <a:r>
              <a:rPr lang="en-US" altLang="zh-CN" dirty="0" smtClean="0"/>
              <a:t>Raman—</a:t>
            </a:r>
            <a:r>
              <a:rPr lang="en-US" altLang="zh-CN" dirty="0" err="1" smtClean="0"/>
              <a:t>Nath</a:t>
            </a:r>
            <a:r>
              <a:rPr lang="zh-CN" altLang="en-US" dirty="0" smtClean="0"/>
              <a:t>衍射</a:t>
            </a:r>
            <a:endParaRPr lang="zh-CN" altLang="en-US" dirty="0"/>
          </a:p>
        </p:txBody>
      </p:sp>
      <p:sp>
        <p:nvSpPr>
          <p:cNvPr id="64" name="Text Box 6"/>
          <p:cNvSpPr txBox="1">
            <a:spLocks noChangeArrowheads="1"/>
          </p:cNvSpPr>
          <p:nvPr/>
        </p:nvSpPr>
        <p:spPr bwMode="auto">
          <a:xfrm>
            <a:off x="512202" y="990600"/>
            <a:ext cx="2709396" cy="523220"/>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defPPr>
              <a:defRPr lang="zh-CN"/>
            </a:defPPr>
            <a:lvl1pPr marL="0" defTabSz="914400" eaLnBrk="1" latinLnBrk="0" hangingPunct="1">
              <a:defRPr>
                <a:solidFill>
                  <a:srgbClr val="1C1C1C"/>
                </a:solidFill>
                <a:latin typeface="Times New Roman" pitchFamily="18" charset="0"/>
                <a:ea typeface="+mn-ea"/>
              </a:defRPr>
            </a:lvl1pPr>
            <a:lvl2pPr defTabSz="914400" eaLnBrk="1" latinLnBrk="0" hangingPunct="1">
              <a:defRPr sz="1800">
                <a:solidFill>
                  <a:schemeClr val="tx1"/>
                </a:solidFill>
                <a:latin typeface="+mn-lt"/>
                <a:ea typeface="+mn-ea"/>
              </a:defRPr>
            </a:lvl2pPr>
            <a:lvl3pPr defTabSz="914400" eaLnBrk="1" latinLnBrk="0" hangingPunct="1">
              <a:defRPr sz="1800">
                <a:solidFill>
                  <a:schemeClr val="tx1"/>
                </a:solidFill>
                <a:latin typeface="+mn-lt"/>
                <a:ea typeface="+mn-ea"/>
              </a:defRPr>
            </a:lvl3pPr>
            <a:lvl4pPr defTabSz="914400" eaLnBrk="1" latinLnBrk="0" hangingPunct="1">
              <a:defRPr sz="1800">
                <a:solidFill>
                  <a:schemeClr val="tx1"/>
                </a:solidFill>
                <a:latin typeface="+mn-lt"/>
                <a:ea typeface="+mn-ea"/>
              </a:defRPr>
            </a:lvl4pPr>
            <a:lvl5pPr defTabSz="914400" eaLnBrk="1" latinLnBrk="0" hangingPunct="1">
              <a:defRPr sz="1800">
                <a:solidFill>
                  <a:schemeClr val="tx1"/>
                </a:solidFill>
                <a:latin typeface="+mn-lt"/>
                <a:ea typeface="+mn-ea"/>
              </a:defRPr>
            </a:lvl5pPr>
            <a:lvl6pPr>
              <a:defRPr sz="1800">
                <a:solidFill>
                  <a:schemeClr val="tx1"/>
                </a:solidFill>
                <a:latin typeface="+mn-lt"/>
                <a:ea typeface="+mn-ea"/>
              </a:defRPr>
            </a:lvl6pPr>
            <a:lvl7pPr>
              <a:defRPr sz="1800">
                <a:solidFill>
                  <a:schemeClr val="tx1"/>
                </a:solidFill>
                <a:latin typeface="+mn-lt"/>
                <a:ea typeface="+mn-ea"/>
              </a:defRPr>
            </a:lvl7pPr>
            <a:lvl8pPr>
              <a:defRPr sz="1800">
                <a:solidFill>
                  <a:schemeClr val="tx1"/>
                </a:solidFill>
                <a:latin typeface="+mn-lt"/>
                <a:ea typeface="+mn-ea"/>
              </a:defRPr>
            </a:lvl8pPr>
            <a:lvl9pPr>
              <a:defRPr sz="1800">
                <a:solidFill>
                  <a:schemeClr val="tx1"/>
                </a:solidFill>
                <a:latin typeface="+mn-lt"/>
                <a:ea typeface="+mn-ea"/>
              </a:defRPr>
            </a:lvl9pPr>
          </a:lstStyle>
          <a:p>
            <a:pPr>
              <a:buNone/>
            </a:pPr>
            <a:r>
              <a:rPr lang="zh-CN" altLang="en-US" dirty="0"/>
              <a:t>以熔融石英为例</a:t>
            </a:r>
          </a:p>
        </p:txBody>
      </p:sp>
      <p:sp>
        <p:nvSpPr>
          <p:cNvPr id="65" name="Text Box 8"/>
          <p:cNvSpPr txBox="1">
            <a:spLocks noChangeArrowheads="1"/>
          </p:cNvSpPr>
          <p:nvPr/>
        </p:nvSpPr>
        <p:spPr bwMode="auto">
          <a:xfrm>
            <a:off x="762000" y="1712913"/>
            <a:ext cx="4648200" cy="366712"/>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zh-CN" altLang="en-US" sz="1800" i="0" u="none" strike="noStrike" kern="0" cap="none" spc="0" normalizeH="0" baseline="0" noProof="0" dirty="0" smtClean="0">
                <a:ln>
                  <a:noFill/>
                </a:ln>
                <a:solidFill>
                  <a:sysClr val="windowText" lastClr="000000"/>
                </a:solidFill>
                <a:effectLst/>
                <a:uLnTx/>
                <a:uFillTx/>
              </a:rPr>
              <a:t>平面纵声波沿 </a:t>
            </a:r>
            <a:r>
              <a:rPr kumimoji="0" lang="en-US" altLang="zh-CN" sz="1800" i="1" u="none" strike="noStrike" kern="0" cap="none" spc="0" normalizeH="0" baseline="0" noProof="0" dirty="0" smtClean="0">
                <a:ln>
                  <a:noFill/>
                </a:ln>
                <a:solidFill>
                  <a:sysClr val="windowText" lastClr="000000"/>
                </a:solidFill>
                <a:effectLst/>
                <a:uLnTx/>
                <a:uFillTx/>
              </a:rPr>
              <a:t>x </a:t>
            </a:r>
            <a:r>
              <a:rPr kumimoji="0" lang="zh-CN" altLang="en-US" sz="1800" i="0" u="none" strike="noStrike" kern="0" cap="none" spc="0" normalizeH="0" baseline="0" noProof="0" dirty="0" smtClean="0">
                <a:ln>
                  <a:noFill/>
                </a:ln>
                <a:solidFill>
                  <a:sysClr val="windowText" lastClr="000000"/>
                </a:solidFill>
                <a:effectLst/>
                <a:uLnTx/>
                <a:uFillTx/>
              </a:rPr>
              <a:t>方向，声波波束宽度为 </a:t>
            </a:r>
            <a:r>
              <a:rPr kumimoji="0" lang="en-US" altLang="zh-CN" sz="1800" i="1" u="none" strike="noStrike" kern="0" cap="none" spc="0" normalizeH="0" baseline="0" noProof="0" dirty="0" smtClean="0">
                <a:ln>
                  <a:noFill/>
                </a:ln>
                <a:solidFill>
                  <a:sysClr val="windowText" lastClr="000000"/>
                </a:solidFill>
                <a:effectLst/>
                <a:uLnTx/>
                <a:uFillTx/>
              </a:rPr>
              <a:t>L</a:t>
            </a:r>
          </a:p>
        </p:txBody>
      </p:sp>
      <p:sp>
        <p:nvSpPr>
          <p:cNvPr id="66" name="Text Box 9"/>
          <p:cNvSpPr txBox="1">
            <a:spLocks noChangeArrowheads="1"/>
          </p:cNvSpPr>
          <p:nvPr/>
        </p:nvSpPr>
        <p:spPr bwMode="auto">
          <a:xfrm>
            <a:off x="914400" y="2232025"/>
            <a:ext cx="1425575"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质点位移：</a:t>
            </a:r>
          </a:p>
        </p:txBody>
      </p:sp>
      <p:graphicFrame>
        <p:nvGraphicFramePr>
          <p:cNvPr id="67" name="Object 10"/>
          <p:cNvGraphicFramePr>
            <a:graphicFrameLocks noChangeAspect="1"/>
          </p:cNvGraphicFramePr>
          <p:nvPr/>
        </p:nvGraphicFramePr>
        <p:xfrm>
          <a:off x="2354262" y="2232025"/>
          <a:ext cx="2522538" cy="385763"/>
        </p:xfrm>
        <a:graphic>
          <a:graphicData uri="http://schemas.openxmlformats.org/presentationml/2006/ole">
            <mc:AlternateContent xmlns:mc="http://schemas.openxmlformats.org/markup-compatibility/2006">
              <mc:Choice xmlns:v="urn:schemas-microsoft-com:vml" Requires="v">
                <p:oleObj spid="_x0000_s26429" name="公式" r:id="rId3" imgW="1498320" imgH="228600" progId="Equation.3">
                  <p:embed/>
                </p:oleObj>
              </mc:Choice>
              <mc:Fallback>
                <p:oleObj name="公式" r:id="rId3" imgW="1498320" imgH="2286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262" y="2232025"/>
                        <a:ext cx="2522538"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Box 11"/>
          <p:cNvSpPr txBox="1">
            <a:spLocks noChangeArrowheads="1"/>
          </p:cNvSpPr>
          <p:nvPr/>
        </p:nvSpPr>
        <p:spPr bwMode="auto">
          <a:xfrm>
            <a:off x="914400" y="2814638"/>
            <a:ext cx="1219200"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应变场：</a:t>
            </a:r>
          </a:p>
        </p:txBody>
      </p:sp>
      <p:graphicFrame>
        <p:nvGraphicFramePr>
          <p:cNvPr id="69" name="Object 12"/>
          <p:cNvGraphicFramePr>
            <a:graphicFrameLocks noChangeAspect="1"/>
          </p:cNvGraphicFramePr>
          <p:nvPr/>
        </p:nvGraphicFramePr>
        <p:xfrm>
          <a:off x="2376488" y="2679700"/>
          <a:ext cx="2736850" cy="661988"/>
        </p:xfrm>
        <a:graphic>
          <a:graphicData uri="http://schemas.openxmlformats.org/presentationml/2006/ole">
            <mc:AlternateContent xmlns:mc="http://schemas.openxmlformats.org/markup-compatibility/2006">
              <mc:Choice xmlns:v="urn:schemas-microsoft-com:vml" Requires="v">
                <p:oleObj spid="_x0000_s26430" name="公式" r:id="rId5" imgW="1625400" imgH="393480" progId="Equation.3">
                  <p:embed/>
                </p:oleObj>
              </mc:Choice>
              <mc:Fallback>
                <p:oleObj name="公式" r:id="rId5" imgW="1625400" imgH="39348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6488" y="2679700"/>
                        <a:ext cx="2736850"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0" name="Group 13"/>
          <p:cNvGrpSpPr>
            <a:grpSpLocks/>
          </p:cNvGrpSpPr>
          <p:nvPr/>
        </p:nvGrpSpPr>
        <p:grpSpPr bwMode="auto">
          <a:xfrm>
            <a:off x="762000" y="3451225"/>
            <a:ext cx="5029200" cy="1382713"/>
            <a:chOff x="480" y="1776"/>
            <a:chExt cx="3168" cy="871"/>
          </a:xfrm>
        </p:grpSpPr>
        <p:sp>
          <p:nvSpPr>
            <p:cNvPr id="71" name="Text Box 14"/>
            <p:cNvSpPr txBox="1">
              <a:spLocks noChangeArrowheads="1"/>
            </p:cNvSpPr>
            <p:nvPr/>
          </p:nvSpPr>
          <p:spPr bwMode="auto">
            <a:xfrm>
              <a:off x="480" y="1776"/>
              <a:ext cx="3168" cy="231"/>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zh-CN" altLang="en-US" sz="1800" i="0" u="none" strike="noStrike" kern="0" cap="none" spc="0" normalizeH="0" baseline="0" noProof="0" dirty="0" smtClean="0">
                  <a:ln>
                    <a:noFill/>
                  </a:ln>
                  <a:solidFill>
                    <a:sysClr val="windowText" lastClr="000000"/>
                  </a:solidFill>
                  <a:effectLst/>
                  <a:uLnTx/>
                  <a:uFillTx/>
                </a:rPr>
                <a:t>单色平面光波，</a:t>
              </a:r>
              <a:r>
                <a:rPr kumimoji="0" lang="en-US" altLang="zh-CN" sz="1800" i="0" u="none" strike="noStrike" kern="0" cap="none" spc="0" normalizeH="0" baseline="0" noProof="0" dirty="0" smtClean="0">
                  <a:ln>
                    <a:noFill/>
                  </a:ln>
                  <a:solidFill>
                    <a:sysClr val="windowText" lastClr="000000"/>
                  </a:solidFill>
                  <a:effectLst/>
                  <a:uLnTx/>
                  <a:uFillTx/>
                </a:rPr>
                <a:t>y </a:t>
              </a:r>
              <a:r>
                <a:rPr kumimoji="0" lang="zh-CN" altLang="en-US" sz="1800" i="0" u="none" strike="noStrike" kern="0" cap="none" spc="0" normalizeH="0" baseline="0" noProof="0" dirty="0" smtClean="0">
                  <a:ln>
                    <a:noFill/>
                  </a:ln>
                  <a:solidFill>
                    <a:sysClr val="windowText" lastClr="000000"/>
                  </a:solidFill>
                  <a:effectLst/>
                  <a:uLnTx/>
                  <a:uFillTx/>
                </a:rPr>
                <a:t>方向偏振，沿 </a:t>
              </a:r>
              <a:r>
                <a:rPr kumimoji="0" lang="en-US" altLang="zh-CN" sz="1800" i="0" u="none" strike="noStrike" kern="0" cap="none" spc="0" normalizeH="0" baseline="0" noProof="0" dirty="0" smtClean="0">
                  <a:ln>
                    <a:noFill/>
                  </a:ln>
                  <a:solidFill>
                    <a:sysClr val="windowText" lastClr="000000"/>
                  </a:solidFill>
                  <a:effectLst/>
                  <a:uLnTx/>
                  <a:uFillTx/>
                </a:rPr>
                <a:t>z </a:t>
              </a:r>
              <a:r>
                <a:rPr kumimoji="0" lang="zh-CN" altLang="en-US" sz="1800" i="0" u="none" strike="noStrike" kern="0" cap="none" spc="0" normalizeH="0" baseline="0" noProof="0" dirty="0" smtClean="0">
                  <a:ln>
                    <a:noFill/>
                  </a:ln>
                  <a:solidFill>
                    <a:sysClr val="windowText" lastClr="000000"/>
                  </a:solidFill>
                  <a:effectLst/>
                  <a:uLnTx/>
                  <a:uFillTx/>
                </a:rPr>
                <a:t>方向传输</a:t>
              </a:r>
              <a:endParaRPr kumimoji="0" lang="zh-CN" altLang="en-US" sz="1800" i="1" u="none" strike="noStrike" kern="0" cap="none" spc="0" normalizeH="0" baseline="0" noProof="0" dirty="0" smtClean="0">
                <a:ln>
                  <a:noFill/>
                </a:ln>
                <a:solidFill>
                  <a:sysClr val="windowText" lastClr="000000"/>
                </a:solidFill>
                <a:effectLst/>
                <a:uLnTx/>
                <a:uFillTx/>
              </a:endParaRPr>
            </a:p>
          </p:txBody>
        </p:sp>
        <p:sp>
          <p:nvSpPr>
            <p:cNvPr id="72" name="Text Box 15"/>
            <p:cNvSpPr txBox="1">
              <a:spLocks noChangeArrowheads="1"/>
            </p:cNvSpPr>
            <p:nvPr/>
          </p:nvSpPr>
          <p:spPr bwMode="auto">
            <a:xfrm>
              <a:off x="576" y="2097"/>
              <a:ext cx="912" cy="23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相应折射率：</a:t>
              </a:r>
            </a:p>
          </p:txBody>
        </p:sp>
        <p:graphicFrame>
          <p:nvGraphicFramePr>
            <p:cNvPr id="73" name="Object 16"/>
            <p:cNvGraphicFramePr>
              <a:graphicFrameLocks noChangeAspect="1"/>
            </p:cNvGraphicFramePr>
            <p:nvPr/>
          </p:nvGraphicFramePr>
          <p:xfrm>
            <a:off x="1633" y="2097"/>
            <a:ext cx="1992" cy="255"/>
          </p:xfrm>
          <a:graphic>
            <a:graphicData uri="http://schemas.openxmlformats.org/presentationml/2006/ole">
              <mc:AlternateContent xmlns:mc="http://schemas.openxmlformats.org/markup-compatibility/2006">
                <mc:Choice xmlns:v="urn:schemas-microsoft-com:vml" Requires="v">
                  <p:oleObj spid="_x0000_s26431" name="公式" r:id="rId7" imgW="1879560" imgH="241200" progId="Equation.3">
                    <p:embed/>
                  </p:oleObj>
                </mc:Choice>
                <mc:Fallback>
                  <p:oleObj name="公式" r:id="rId7" imgW="1879560" imgH="241200" progId="Equation.3">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3" y="2097"/>
                          <a:ext cx="1992"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Text Box 17"/>
            <p:cNvSpPr txBox="1">
              <a:spLocks noChangeArrowheads="1"/>
            </p:cNvSpPr>
            <p:nvPr/>
          </p:nvSpPr>
          <p:spPr bwMode="auto">
            <a:xfrm>
              <a:off x="1968" y="2434"/>
              <a:ext cx="480" cy="2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dirty="0" smtClean="0">
                  <a:ln>
                    <a:noFill/>
                  </a:ln>
                  <a:solidFill>
                    <a:srgbClr val="3333CC"/>
                  </a:solidFill>
                  <a:effectLst/>
                  <a:uLnTx/>
                  <a:uFillTx/>
                </a:rPr>
                <a:t>其中：</a:t>
              </a:r>
              <a:endParaRPr kumimoji="0" lang="zh-CN" altLang="en-US" sz="1800" i="0" u="none" strike="noStrike" kern="0" cap="none" spc="0" normalizeH="0" baseline="0" noProof="0" dirty="0" smtClean="0">
                <a:ln>
                  <a:noFill/>
                </a:ln>
                <a:solidFill>
                  <a:sysClr val="windowText" lastClr="000000"/>
                </a:solidFill>
                <a:effectLst/>
                <a:uLnTx/>
                <a:uFillTx/>
              </a:endParaRPr>
            </a:p>
          </p:txBody>
        </p:sp>
        <p:graphicFrame>
          <p:nvGraphicFramePr>
            <p:cNvPr id="75" name="Object 18"/>
            <p:cNvGraphicFramePr>
              <a:graphicFrameLocks noChangeAspect="1"/>
            </p:cNvGraphicFramePr>
            <p:nvPr/>
          </p:nvGraphicFramePr>
          <p:xfrm>
            <a:off x="2170" y="2435"/>
            <a:ext cx="108" cy="204"/>
          </p:xfrm>
          <a:graphic>
            <a:graphicData uri="http://schemas.openxmlformats.org/presentationml/2006/ole">
              <mc:AlternateContent xmlns:mc="http://schemas.openxmlformats.org/markup-compatibility/2006">
                <mc:Choice xmlns:v="urn:schemas-microsoft-com:vml" Requires="v">
                  <p:oleObj spid="_x0000_s26432" name="公式" r:id="rId9" imgW="114120" imgH="215640" progId="Equation.3">
                    <p:embed/>
                  </p:oleObj>
                </mc:Choice>
                <mc:Fallback>
                  <p:oleObj name="公式" r:id="rId9" imgW="114120" imgH="215640" progId="Equation.3">
                    <p:embed/>
                    <p:pic>
                      <p:nvPicPr>
                        <p:cNvPr id="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0" y="2435"/>
                          <a:ext cx="108" cy="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6" name="Group 19"/>
          <p:cNvGrpSpPr>
            <a:grpSpLocks/>
          </p:cNvGrpSpPr>
          <p:nvPr/>
        </p:nvGrpSpPr>
        <p:grpSpPr bwMode="auto">
          <a:xfrm>
            <a:off x="5867400" y="1546225"/>
            <a:ext cx="2497138" cy="2514600"/>
            <a:chOff x="3696" y="576"/>
            <a:chExt cx="1573" cy="1584"/>
          </a:xfrm>
        </p:grpSpPr>
        <p:sp>
          <p:nvSpPr>
            <p:cNvPr id="77" name="Line 20"/>
            <p:cNvSpPr>
              <a:spLocks noChangeShapeType="1"/>
            </p:cNvSpPr>
            <p:nvPr/>
          </p:nvSpPr>
          <p:spPr bwMode="auto">
            <a:xfrm>
              <a:off x="4265" y="995"/>
              <a:ext cx="0" cy="989"/>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8" name="Line 21"/>
            <p:cNvSpPr>
              <a:spLocks noChangeShapeType="1"/>
            </p:cNvSpPr>
            <p:nvPr/>
          </p:nvSpPr>
          <p:spPr bwMode="auto">
            <a:xfrm>
              <a:off x="4423" y="995"/>
              <a:ext cx="0" cy="989"/>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9" name="Line 22"/>
            <p:cNvSpPr>
              <a:spLocks noChangeShapeType="1"/>
            </p:cNvSpPr>
            <p:nvPr/>
          </p:nvSpPr>
          <p:spPr bwMode="auto">
            <a:xfrm>
              <a:off x="4265" y="1185"/>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0" name="Line 23"/>
            <p:cNvSpPr>
              <a:spLocks noChangeShapeType="1"/>
            </p:cNvSpPr>
            <p:nvPr/>
          </p:nvSpPr>
          <p:spPr bwMode="auto">
            <a:xfrm>
              <a:off x="4265" y="1413"/>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1" name="Line 24"/>
            <p:cNvSpPr>
              <a:spLocks noChangeShapeType="1"/>
            </p:cNvSpPr>
            <p:nvPr/>
          </p:nvSpPr>
          <p:spPr bwMode="auto">
            <a:xfrm>
              <a:off x="4265" y="1642"/>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Line 25"/>
            <p:cNvSpPr>
              <a:spLocks noChangeShapeType="1"/>
            </p:cNvSpPr>
            <p:nvPr/>
          </p:nvSpPr>
          <p:spPr bwMode="auto">
            <a:xfrm>
              <a:off x="4265" y="1870"/>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3" name="Line 26"/>
            <p:cNvSpPr>
              <a:spLocks noChangeShapeType="1"/>
            </p:cNvSpPr>
            <p:nvPr/>
          </p:nvSpPr>
          <p:spPr bwMode="auto">
            <a:xfrm>
              <a:off x="4202" y="995"/>
              <a:ext cx="0" cy="989"/>
            </a:xfrm>
            <a:prstGeom prst="line">
              <a:avLst/>
            </a:prstGeom>
            <a:noFill/>
            <a:ln w="38100">
              <a:solidFill>
                <a:srgbClr val="00CC99"/>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Line 27"/>
            <p:cNvSpPr>
              <a:spLocks noChangeShapeType="1"/>
            </p:cNvSpPr>
            <p:nvPr/>
          </p:nvSpPr>
          <p:spPr bwMode="auto">
            <a:xfrm>
              <a:off x="4455" y="1185"/>
              <a:ext cx="126"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Line 28"/>
            <p:cNvSpPr>
              <a:spLocks noChangeShapeType="1"/>
            </p:cNvSpPr>
            <p:nvPr/>
          </p:nvSpPr>
          <p:spPr bwMode="auto">
            <a:xfrm>
              <a:off x="4455" y="1413"/>
              <a:ext cx="126"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86" name="Object 29"/>
            <p:cNvGraphicFramePr>
              <a:graphicFrameLocks noChangeAspect="1"/>
            </p:cNvGraphicFramePr>
            <p:nvPr/>
          </p:nvGraphicFramePr>
          <p:xfrm>
            <a:off x="4493" y="1257"/>
            <a:ext cx="88" cy="118"/>
          </p:xfrm>
          <a:graphic>
            <a:graphicData uri="http://schemas.openxmlformats.org/presentationml/2006/ole">
              <mc:AlternateContent xmlns:mc="http://schemas.openxmlformats.org/markup-compatibility/2006">
                <mc:Choice xmlns:v="urn:schemas-microsoft-com:vml" Requires="v">
                  <p:oleObj spid="_x0000_s26433" name="公式" r:id="rId11" imgW="126720" imgH="139680" progId="Equation.3">
                    <p:embed/>
                  </p:oleObj>
                </mc:Choice>
                <mc:Fallback>
                  <p:oleObj name="公式" r:id="rId11" imgW="126720" imgH="139680" progId="Equation.3">
                    <p:embed/>
                    <p:pic>
                      <p:nvPicPr>
                        <p:cNvPr id="0"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3" y="1257"/>
                          <a:ext cx="88" cy="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 name="AutoShape 30"/>
            <p:cNvSpPr>
              <a:spLocks noChangeArrowheads="1"/>
            </p:cNvSpPr>
            <p:nvPr/>
          </p:nvSpPr>
          <p:spPr bwMode="auto">
            <a:xfrm>
              <a:off x="3980" y="1337"/>
              <a:ext cx="127" cy="266"/>
            </a:xfrm>
            <a:prstGeom prst="rightArrow">
              <a:avLst>
                <a:gd name="adj1" fmla="val 50000"/>
                <a:gd name="adj2" fmla="val 25000"/>
              </a:avLst>
            </a:prstGeom>
            <a:solidFill>
              <a:srgbClr val="00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8" name="Line 31"/>
            <p:cNvSpPr>
              <a:spLocks noChangeShapeType="1"/>
            </p:cNvSpPr>
            <p:nvPr/>
          </p:nvSpPr>
          <p:spPr bwMode="auto">
            <a:xfrm>
              <a:off x="4486" y="1185"/>
              <a:ext cx="0" cy="228"/>
            </a:xfrm>
            <a:prstGeom prst="line">
              <a:avLst/>
            </a:prstGeom>
            <a:noFill/>
            <a:ln w="9525">
              <a:solidFill>
                <a:srgbClr val="000000"/>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Line 32"/>
            <p:cNvSpPr>
              <a:spLocks noChangeShapeType="1"/>
            </p:cNvSpPr>
            <p:nvPr/>
          </p:nvSpPr>
          <p:spPr bwMode="auto">
            <a:xfrm>
              <a:off x="4265" y="1033"/>
              <a:ext cx="158" cy="0"/>
            </a:xfrm>
            <a:prstGeom prst="line">
              <a:avLst/>
            </a:prstGeom>
            <a:noFill/>
            <a:ln w="9525">
              <a:solidFill>
                <a:srgbClr val="000000"/>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90" name="Object 33"/>
            <p:cNvGraphicFramePr>
              <a:graphicFrameLocks noChangeAspect="1"/>
            </p:cNvGraphicFramePr>
            <p:nvPr/>
          </p:nvGraphicFramePr>
          <p:xfrm>
            <a:off x="4292" y="857"/>
            <a:ext cx="97" cy="138"/>
          </p:xfrm>
          <a:graphic>
            <a:graphicData uri="http://schemas.openxmlformats.org/presentationml/2006/ole">
              <mc:AlternateContent xmlns:mc="http://schemas.openxmlformats.org/markup-compatibility/2006">
                <mc:Choice xmlns:v="urn:schemas-microsoft-com:vml" Requires="v">
                  <p:oleObj spid="_x0000_s26434" name="公式" r:id="rId13" imgW="139680" imgH="164880" progId="Equation.3">
                    <p:embed/>
                  </p:oleObj>
                </mc:Choice>
                <mc:Fallback>
                  <p:oleObj name="公式" r:id="rId13" imgW="139680" imgH="164880" progId="Equation.3">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2" y="857"/>
                          <a:ext cx="97"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 name="Object 34"/>
            <p:cNvGraphicFramePr>
              <a:graphicFrameLocks noChangeAspect="1"/>
            </p:cNvGraphicFramePr>
            <p:nvPr/>
          </p:nvGraphicFramePr>
          <p:xfrm>
            <a:off x="4391" y="1984"/>
            <a:ext cx="72" cy="101"/>
          </p:xfrm>
          <a:graphic>
            <a:graphicData uri="http://schemas.openxmlformats.org/presentationml/2006/ole">
              <mc:AlternateContent xmlns:mc="http://schemas.openxmlformats.org/markup-compatibility/2006">
                <mc:Choice xmlns:v="urn:schemas-microsoft-com:vml" Requires="v">
                  <p:oleObj spid="_x0000_s26435" name="公式" r:id="rId15" imgW="139680" imgH="164880" progId="Equation.3">
                    <p:embed/>
                  </p:oleObj>
                </mc:Choice>
                <mc:Fallback>
                  <p:oleObj name="公式" r:id="rId15" imgW="139680" imgH="164880" progId="Equation.3">
                    <p:embed/>
                    <p:pic>
                      <p:nvPicPr>
                        <p:cNvPr id="0"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91" y="1984"/>
                          <a:ext cx="72" cy="1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Object 35"/>
            <p:cNvGraphicFramePr>
              <a:graphicFrameLocks noChangeAspect="1"/>
            </p:cNvGraphicFramePr>
            <p:nvPr/>
          </p:nvGraphicFramePr>
          <p:xfrm>
            <a:off x="4163" y="1978"/>
            <a:ext cx="180" cy="113"/>
          </p:xfrm>
          <a:graphic>
            <a:graphicData uri="http://schemas.openxmlformats.org/presentationml/2006/ole">
              <mc:AlternateContent xmlns:mc="http://schemas.openxmlformats.org/markup-compatibility/2006">
                <mc:Choice xmlns:v="urn:schemas-microsoft-com:vml" Requires="v">
                  <p:oleObj spid="_x0000_s26436" name="公式" r:id="rId17" imgW="342720" imgH="177480" progId="Equation.3">
                    <p:embed/>
                  </p:oleObj>
                </mc:Choice>
                <mc:Fallback>
                  <p:oleObj name="公式" r:id="rId17" imgW="342720" imgH="177480" progId="Equation.3">
                    <p:embed/>
                    <p:pic>
                      <p:nvPicPr>
                        <p:cNvPr id="0" name="Picture 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63" y="1978"/>
                          <a:ext cx="180" cy="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 name="Text Box 36"/>
            <p:cNvSpPr txBox="1">
              <a:spLocks noChangeArrowheads="1"/>
            </p:cNvSpPr>
            <p:nvPr/>
          </p:nvSpPr>
          <p:spPr bwMode="auto">
            <a:xfrm>
              <a:off x="3854" y="1147"/>
              <a:ext cx="253" cy="32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光波</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4" name="Text Box 37"/>
            <p:cNvSpPr txBox="1">
              <a:spLocks noChangeArrowheads="1"/>
            </p:cNvSpPr>
            <p:nvPr/>
          </p:nvSpPr>
          <p:spPr bwMode="auto">
            <a:xfrm>
              <a:off x="3860" y="1584"/>
              <a:ext cx="316" cy="46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波阵面</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5" name="AutoShape 38"/>
            <p:cNvSpPr>
              <a:spLocks noChangeArrowheads="1"/>
            </p:cNvSpPr>
            <p:nvPr/>
          </p:nvSpPr>
          <p:spPr bwMode="auto">
            <a:xfrm>
              <a:off x="4455" y="918"/>
              <a:ext cx="126" cy="115"/>
            </a:xfrm>
            <a:prstGeom prst="upArrow">
              <a:avLst>
                <a:gd name="adj1" fmla="val 50000"/>
                <a:gd name="adj2" fmla="val 25000"/>
              </a:avLst>
            </a:prstGeom>
            <a:solidFill>
              <a:srgbClr val="CC66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6" name="Text Box 39"/>
            <p:cNvSpPr txBox="1">
              <a:spLocks noChangeArrowheads="1"/>
            </p:cNvSpPr>
            <p:nvPr/>
          </p:nvSpPr>
          <p:spPr bwMode="auto">
            <a:xfrm>
              <a:off x="4549" y="880"/>
              <a:ext cx="348" cy="46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声波波阵面</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7" name="Line 40"/>
            <p:cNvSpPr>
              <a:spLocks noChangeShapeType="1"/>
            </p:cNvSpPr>
            <p:nvPr/>
          </p:nvSpPr>
          <p:spPr bwMode="auto">
            <a:xfrm>
              <a:off x="4644" y="1451"/>
              <a:ext cx="537" cy="0"/>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8" name="Line 41"/>
            <p:cNvSpPr>
              <a:spLocks noChangeShapeType="1"/>
            </p:cNvSpPr>
            <p:nvPr/>
          </p:nvSpPr>
          <p:spPr bwMode="auto">
            <a:xfrm flipV="1">
              <a:off x="4644" y="1109"/>
              <a:ext cx="474" cy="190"/>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9" name="Line 42"/>
            <p:cNvSpPr>
              <a:spLocks noChangeShapeType="1"/>
            </p:cNvSpPr>
            <p:nvPr/>
          </p:nvSpPr>
          <p:spPr bwMode="auto">
            <a:xfrm flipV="1">
              <a:off x="4644" y="804"/>
              <a:ext cx="411" cy="267"/>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0" name="Line 43"/>
            <p:cNvSpPr>
              <a:spLocks noChangeShapeType="1"/>
            </p:cNvSpPr>
            <p:nvPr/>
          </p:nvSpPr>
          <p:spPr bwMode="auto">
            <a:xfrm>
              <a:off x="4644" y="1603"/>
              <a:ext cx="474" cy="191"/>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1" name="Line 44"/>
            <p:cNvSpPr>
              <a:spLocks noChangeShapeType="1"/>
            </p:cNvSpPr>
            <p:nvPr/>
          </p:nvSpPr>
          <p:spPr bwMode="auto">
            <a:xfrm>
              <a:off x="4613" y="1794"/>
              <a:ext cx="410" cy="266"/>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102" name="Object 45"/>
            <p:cNvGraphicFramePr>
              <a:graphicFrameLocks noChangeAspect="1"/>
            </p:cNvGraphicFramePr>
            <p:nvPr/>
          </p:nvGraphicFramePr>
          <p:xfrm>
            <a:off x="5181" y="1284"/>
            <a:ext cx="88" cy="149"/>
          </p:xfrm>
          <a:graphic>
            <a:graphicData uri="http://schemas.openxmlformats.org/presentationml/2006/ole">
              <mc:AlternateContent xmlns:mc="http://schemas.openxmlformats.org/markup-compatibility/2006">
                <mc:Choice xmlns:v="urn:schemas-microsoft-com:vml" Requires="v">
                  <p:oleObj spid="_x0000_s26437" name="公式" r:id="rId19" imgW="126720" imgH="177480" progId="Equation.3">
                    <p:embed/>
                  </p:oleObj>
                </mc:Choice>
                <mc:Fallback>
                  <p:oleObj name="公式" r:id="rId19" imgW="126720" imgH="177480" progId="Equation.3">
                    <p:embed/>
                    <p:pic>
                      <p:nvPicPr>
                        <p:cNvPr id="0" name="Picture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 y="1284"/>
                          <a:ext cx="88" cy="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 name="Object 46"/>
            <p:cNvGraphicFramePr>
              <a:graphicFrameLocks noChangeAspect="1"/>
            </p:cNvGraphicFramePr>
            <p:nvPr/>
          </p:nvGraphicFramePr>
          <p:xfrm>
            <a:off x="5092" y="1647"/>
            <a:ext cx="141" cy="138"/>
          </p:xfrm>
          <a:graphic>
            <a:graphicData uri="http://schemas.openxmlformats.org/presentationml/2006/ole">
              <mc:AlternateContent xmlns:mc="http://schemas.openxmlformats.org/markup-compatibility/2006">
                <mc:Choice xmlns:v="urn:schemas-microsoft-com:vml" Requires="v">
                  <p:oleObj spid="_x0000_s26438" name="公式" r:id="rId21" imgW="203040" imgH="164880" progId="Equation.3">
                    <p:embed/>
                  </p:oleObj>
                </mc:Choice>
                <mc:Fallback>
                  <p:oleObj name="公式" r:id="rId21" imgW="203040" imgH="164880" progId="Equation.3">
                    <p:embed/>
                    <p:pic>
                      <p:nvPicPr>
                        <p:cNvPr id="0" name="Picture 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2" y="1647"/>
                          <a:ext cx="141"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 name="Object 47"/>
            <p:cNvGraphicFramePr>
              <a:graphicFrameLocks noChangeAspect="1"/>
            </p:cNvGraphicFramePr>
            <p:nvPr/>
          </p:nvGraphicFramePr>
          <p:xfrm>
            <a:off x="5123" y="1000"/>
            <a:ext cx="141" cy="138"/>
          </p:xfrm>
          <a:graphic>
            <a:graphicData uri="http://schemas.openxmlformats.org/presentationml/2006/ole">
              <mc:AlternateContent xmlns:mc="http://schemas.openxmlformats.org/markup-compatibility/2006">
                <mc:Choice xmlns:v="urn:schemas-microsoft-com:vml" Requires="v">
                  <p:oleObj spid="_x0000_s26439" name="公式" r:id="rId23" imgW="203040" imgH="164880" progId="Equation.3">
                    <p:embed/>
                  </p:oleObj>
                </mc:Choice>
                <mc:Fallback>
                  <p:oleObj name="公式" r:id="rId23" imgW="203040" imgH="164880" progId="Equation.3">
                    <p:embed/>
                    <p:pic>
                      <p:nvPicPr>
                        <p:cNvPr id="0" name="Picture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23" y="1000"/>
                          <a:ext cx="141"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 name="Object 48"/>
            <p:cNvGraphicFramePr>
              <a:graphicFrameLocks noChangeAspect="1"/>
            </p:cNvGraphicFramePr>
            <p:nvPr/>
          </p:nvGraphicFramePr>
          <p:xfrm>
            <a:off x="5073" y="766"/>
            <a:ext cx="168" cy="138"/>
          </p:xfrm>
          <a:graphic>
            <a:graphicData uri="http://schemas.openxmlformats.org/presentationml/2006/ole">
              <mc:AlternateContent xmlns:mc="http://schemas.openxmlformats.org/markup-compatibility/2006">
                <mc:Choice xmlns:v="urn:schemas-microsoft-com:vml" Requires="v">
                  <p:oleObj spid="_x0000_s26440" name="公式" r:id="rId25" imgW="241200" imgH="164880" progId="Equation.3">
                    <p:embed/>
                  </p:oleObj>
                </mc:Choice>
                <mc:Fallback>
                  <p:oleObj name="公式" r:id="rId25" imgW="241200" imgH="164880" progId="Equation.3">
                    <p:embed/>
                    <p:pic>
                      <p:nvPicPr>
                        <p:cNvPr id="0" name="Picture 3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73" y="766"/>
                          <a:ext cx="168"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 name="Object 49"/>
            <p:cNvGraphicFramePr>
              <a:graphicFrameLocks noChangeAspect="1"/>
            </p:cNvGraphicFramePr>
            <p:nvPr/>
          </p:nvGraphicFramePr>
          <p:xfrm>
            <a:off x="5059" y="2022"/>
            <a:ext cx="160" cy="138"/>
          </p:xfrm>
          <a:graphic>
            <a:graphicData uri="http://schemas.openxmlformats.org/presentationml/2006/ole">
              <mc:AlternateContent xmlns:mc="http://schemas.openxmlformats.org/markup-compatibility/2006">
                <mc:Choice xmlns:v="urn:schemas-microsoft-com:vml" Requires="v">
                  <p:oleObj spid="_x0000_s26441" name="公式" r:id="rId27" imgW="228600" imgH="164880" progId="Equation.3">
                    <p:embed/>
                  </p:oleObj>
                </mc:Choice>
                <mc:Fallback>
                  <p:oleObj name="公式" r:id="rId27" imgW="228600" imgH="164880" progId="Equation.3">
                    <p:embed/>
                    <p:pic>
                      <p:nvPicPr>
                        <p:cNvPr id="0" name="Picture 3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59" y="2022"/>
                          <a:ext cx="160"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 name="Line 50"/>
            <p:cNvSpPr>
              <a:spLocks noChangeShapeType="1"/>
            </p:cNvSpPr>
            <p:nvPr/>
          </p:nvSpPr>
          <p:spPr bwMode="auto">
            <a:xfrm>
              <a:off x="3696" y="614"/>
              <a:ext cx="0" cy="381"/>
            </a:xfrm>
            <a:prstGeom prst="line">
              <a:avLst/>
            </a:prstGeom>
            <a:noFill/>
            <a:ln w="9525">
              <a:solidFill>
                <a:srgbClr val="000000"/>
              </a:solidFill>
              <a:round/>
              <a:headEnd type="arrow" w="med" len="me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8" name="Line 51"/>
            <p:cNvSpPr>
              <a:spLocks noChangeShapeType="1"/>
            </p:cNvSpPr>
            <p:nvPr/>
          </p:nvSpPr>
          <p:spPr bwMode="auto">
            <a:xfrm>
              <a:off x="3696" y="995"/>
              <a:ext cx="316" cy="0"/>
            </a:xfrm>
            <a:prstGeom prst="line">
              <a:avLst/>
            </a:prstGeom>
            <a:noFill/>
            <a:ln w="9525">
              <a:solidFill>
                <a:srgbClr val="000000"/>
              </a:solidFill>
              <a:round/>
              <a:headEn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109" name="Object 52"/>
            <p:cNvGraphicFramePr>
              <a:graphicFrameLocks noChangeAspect="1"/>
            </p:cNvGraphicFramePr>
            <p:nvPr/>
          </p:nvGraphicFramePr>
          <p:xfrm>
            <a:off x="3728" y="576"/>
            <a:ext cx="87" cy="118"/>
          </p:xfrm>
          <a:graphic>
            <a:graphicData uri="http://schemas.openxmlformats.org/presentationml/2006/ole">
              <mc:AlternateContent xmlns:mc="http://schemas.openxmlformats.org/markup-compatibility/2006">
                <mc:Choice xmlns:v="urn:schemas-microsoft-com:vml" Requires="v">
                  <p:oleObj spid="_x0000_s26442" name="公式" r:id="rId29" imgW="126720" imgH="139680" progId="Equation.3">
                    <p:embed/>
                  </p:oleObj>
                </mc:Choice>
                <mc:Fallback>
                  <p:oleObj name="公式" r:id="rId29" imgW="126720" imgH="139680" progId="Equation.3">
                    <p:embed/>
                    <p:pic>
                      <p:nvPicPr>
                        <p:cNvPr id="0" name="Picture 3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28" y="576"/>
                          <a:ext cx="87" cy="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Object 53"/>
            <p:cNvGraphicFramePr>
              <a:graphicFrameLocks noChangeAspect="1"/>
            </p:cNvGraphicFramePr>
            <p:nvPr/>
          </p:nvGraphicFramePr>
          <p:xfrm>
            <a:off x="3951" y="849"/>
            <a:ext cx="88" cy="106"/>
          </p:xfrm>
          <a:graphic>
            <a:graphicData uri="http://schemas.openxmlformats.org/presentationml/2006/ole">
              <mc:AlternateContent xmlns:mc="http://schemas.openxmlformats.org/markup-compatibility/2006">
                <mc:Choice xmlns:v="urn:schemas-microsoft-com:vml" Requires="v">
                  <p:oleObj spid="_x0000_s26443" name="公式" r:id="rId31" imgW="126720" imgH="126720" progId="Equation.3">
                    <p:embed/>
                  </p:oleObj>
                </mc:Choice>
                <mc:Fallback>
                  <p:oleObj name="公式" r:id="rId31" imgW="126720" imgH="126720" progId="Equation.3">
                    <p:embed/>
                    <p:pic>
                      <p:nvPicPr>
                        <p:cNvPr id="0" name="Picture 3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51" y="849"/>
                          <a:ext cx="88" cy="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
          <p:cNvGrpSpPr/>
          <p:nvPr/>
        </p:nvGrpSpPr>
        <p:grpSpPr>
          <a:xfrm>
            <a:off x="1066800" y="4922839"/>
            <a:ext cx="2698750" cy="514350"/>
            <a:chOff x="1066800" y="4922839"/>
            <a:chExt cx="2698750" cy="514350"/>
          </a:xfrm>
        </p:grpSpPr>
        <p:graphicFrame>
          <p:nvGraphicFramePr>
            <p:cNvPr id="112" name="Object 55"/>
            <p:cNvGraphicFramePr>
              <a:graphicFrameLocks noChangeAspect="1"/>
            </p:cNvGraphicFramePr>
            <p:nvPr>
              <p:extLst>
                <p:ext uri="{D42A27DB-BD31-4B8C-83A1-F6EECF244321}">
                  <p14:modId xmlns:p14="http://schemas.microsoft.com/office/powerpoint/2010/main" val="1516870166"/>
                </p:ext>
              </p:extLst>
            </p:nvPr>
          </p:nvGraphicFramePr>
          <p:xfrm>
            <a:off x="2273300" y="4922839"/>
            <a:ext cx="1492250" cy="514350"/>
          </p:xfrm>
          <a:graphic>
            <a:graphicData uri="http://schemas.openxmlformats.org/presentationml/2006/ole">
              <mc:AlternateContent xmlns:mc="http://schemas.openxmlformats.org/markup-compatibility/2006">
                <mc:Choice xmlns:v="urn:schemas-microsoft-com:vml" Requires="v">
                  <p:oleObj spid="_x0000_s26444" name="公式" r:id="rId33" imgW="698400" imgH="241200" progId="Equation.3">
                    <p:embed/>
                  </p:oleObj>
                </mc:Choice>
                <mc:Fallback>
                  <p:oleObj name="公式" r:id="rId33" imgW="698400" imgH="241200" progId="Equation.3">
                    <p:embed/>
                    <p:pic>
                      <p:nvPicPr>
                        <p:cNvPr id="0" name="Picture 3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73300" y="4922839"/>
                          <a:ext cx="14922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 name="Object 56"/>
            <p:cNvGraphicFramePr>
              <a:graphicFrameLocks noChangeAspect="1"/>
            </p:cNvGraphicFramePr>
            <p:nvPr>
              <p:extLst>
                <p:ext uri="{D42A27DB-BD31-4B8C-83A1-F6EECF244321}">
                  <p14:modId xmlns:p14="http://schemas.microsoft.com/office/powerpoint/2010/main" val="2661154290"/>
                </p:ext>
              </p:extLst>
            </p:nvPr>
          </p:nvGraphicFramePr>
          <p:xfrm>
            <a:off x="1066800" y="5051426"/>
            <a:ext cx="511175" cy="263525"/>
          </p:xfrm>
          <a:graphic>
            <a:graphicData uri="http://schemas.openxmlformats.org/presentationml/2006/ole">
              <mc:AlternateContent xmlns:mc="http://schemas.openxmlformats.org/markup-compatibility/2006">
                <mc:Choice xmlns:v="urn:schemas-microsoft-com:vml" Requires="v">
                  <p:oleObj spid="_x0000_s26445" name="公式" r:id="rId35" imgW="342720" imgH="177480" progId="Equation.3">
                    <p:embed/>
                  </p:oleObj>
                </mc:Choice>
                <mc:Fallback>
                  <p:oleObj name="公式" r:id="rId35" imgW="342720" imgH="177480" progId="Equation.3">
                    <p:embed/>
                    <p:pic>
                      <p:nvPicPr>
                        <p:cNvPr id="0" name="Picture 4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66800" y="5051426"/>
                          <a:ext cx="511175"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 name="Text Box 57"/>
            <p:cNvSpPr txBox="1">
              <a:spLocks noChangeArrowheads="1"/>
            </p:cNvSpPr>
            <p:nvPr/>
          </p:nvSpPr>
          <p:spPr bwMode="auto">
            <a:xfrm>
              <a:off x="1600200" y="4989514"/>
              <a:ext cx="5334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处</a:t>
              </a:r>
            </a:p>
          </p:txBody>
        </p:sp>
      </p:grpSp>
      <p:grpSp>
        <p:nvGrpSpPr>
          <p:cNvPr id="4" name="Group 3"/>
          <p:cNvGrpSpPr/>
          <p:nvPr/>
        </p:nvGrpSpPr>
        <p:grpSpPr>
          <a:xfrm>
            <a:off x="1046163" y="5443539"/>
            <a:ext cx="4440237" cy="1003300"/>
            <a:chOff x="1046163" y="5443539"/>
            <a:chExt cx="4440237" cy="1003300"/>
          </a:xfrm>
        </p:grpSpPr>
        <p:graphicFrame>
          <p:nvGraphicFramePr>
            <p:cNvPr id="115" name="Object 58"/>
            <p:cNvGraphicFramePr>
              <a:graphicFrameLocks noChangeAspect="1"/>
            </p:cNvGraphicFramePr>
            <p:nvPr>
              <p:extLst>
                <p:ext uri="{D42A27DB-BD31-4B8C-83A1-F6EECF244321}">
                  <p14:modId xmlns:p14="http://schemas.microsoft.com/office/powerpoint/2010/main" val="1700176066"/>
                </p:ext>
              </p:extLst>
            </p:nvPr>
          </p:nvGraphicFramePr>
          <p:xfrm>
            <a:off x="2192338" y="5443539"/>
            <a:ext cx="2705100" cy="534988"/>
          </p:xfrm>
          <a:graphic>
            <a:graphicData uri="http://schemas.openxmlformats.org/presentationml/2006/ole">
              <mc:AlternateContent xmlns:mc="http://schemas.openxmlformats.org/markup-compatibility/2006">
                <mc:Choice xmlns:v="urn:schemas-microsoft-com:vml" Requires="v">
                  <p:oleObj spid="_x0000_s26446" name="公式" r:id="rId37" imgW="1282680" imgH="253800" progId="Equation.3">
                    <p:embed/>
                  </p:oleObj>
                </mc:Choice>
                <mc:Fallback>
                  <p:oleObj name="公式" r:id="rId37" imgW="1282680" imgH="253800" progId="Equation.3">
                    <p:embed/>
                    <p:pic>
                      <p:nvPicPr>
                        <p:cNvPr id="0" name="Picture 4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92338" y="5443539"/>
                          <a:ext cx="270510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 name="Object 59"/>
            <p:cNvGraphicFramePr>
              <a:graphicFrameLocks noChangeAspect="1"/>
            </p:cNvGraphicFramePr>
            <p:nvPr>
              <p:extLst>
                <p:ext uri="{D42A27DB-BD31-4B8C-83A1-F6EECF244321}">
                  <p14:modId xmlns:p14="http://schemas.microsoft.com/office/powerpoint/2010/main" val="786391770"/>
                </p:ext>
              </p:extLst>
            </p:nvPr>
          </p:nvGraphicFramePr>
          <p:xfrm>
            <a:off x="1046163" y="5580064"/>
            <a:ext cx="552450" cy="244475"/>
          </p:xfrm>
          <a:graphic>
            <a:graphicData uri="http://schemas.openxmlformats.org/presentationml/2006/ole">
              <mc:AlternateContent xmlns:mc="http://schemas.openxmlformats.org/markup-compatibility/2006">
                <mc:Choice xmlns:v="urn:schemas-microsoft-com:vml" Requires="v">
                  <p:oleObj spid="_x0000_s26447" name="公式" r:id="rId39" imgW="368280" imgH="164880" progId="Equation.3">
                    <p:embed/>
                  </p:oleObj>
                </mc:Choice>
                <mc:Fallback>
                  <p:oleObj name="公式" r:id="rId39" imgW="368280" imgH="164880" progId="Equation.3">
                    <p:embed/>
                    <p:pic>
                      <p:nvPicPr>
                        <p:cNvPr id="0" name="Picture 4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46163" y="5580064"/>
                          <a:ext cx="55245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 name="Text Box 60"/>
            <p:cNvSpPr txBox="1">
              <a:spLocks noChangeArrowheads="1"/>
            </p:cNvSpPr>
            <p:nvPr/>
          </p:nvSpPr>
          <p:spPr bwMode="auto">
            <a:xfrm>
              <a:off x="1600200" y="5508626"/>
              <a:ext cx="5334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处</a:t>
              </a:r>
            </a:p>
          </p:txBody>
        </p:sp>
        <p:graphicFrame>
          <p:nvGraphicFramePr>
            <p:cNvPr id="118" name="Object 61"/>
            <p:cNvGraphicFramePr>
              <a:graphicFrameLocks noChangeAspect="1"/>
            </p:cNvGraphicFramePr>
            <p:nvPr>
              <p:extLst>
                <p:ext uri="{D42A27DB-BD31-4B8C-83A1-F6EECF244321}">
                  <p14:modId xmlns:p14="http://schemas.microsoft.com/office/powerpoint/2010/main" val="858275384"/>
                </p:ext>
              </p:extLst>
            </p:nvPr>
          </p:nvGraphicFramePr>
          <p:xfrm>
            <a:off x="2781300" y="6019801"/>
            <a:ext cx="2705100" cy="427038"/>
          </p:xfrm>
          <a:graphic>
            <a:graphicData uri="http://schemas.openxmlformats.org/presentationml/2006/ole">
              <mc:AlternateContent xmlns:mc="http://schemas.openxmlformats.org/markup-compatibility/2006">
                <mc:Choice xmlns:v="urn:schemas-microsoft-com:vml" Requires="v">
                  <p:oleObj spid="_x0000_s26448" name="公式" r:id="rId41" imgW="1282680" imgH="203040" progId="Equation.3">
                    <p:embed/>
                  </p:oleObj>
                </mc:Choice>
                <mc:Fallback>
                  <p:oleObj name="公式" r:id="rId41" imgW="1282680" imgH="203040" progId="Equation.3">
                    <p:embed/>
                    <p:pic>
                      <p:nvPicPr>
                        <p:cNvPr id="0" name="Picture 4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81300" y="6019801"/>
                          <a:ext cx="27051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4"/>
          <p:cNvGrpSpPr/>
          <p:nvPr/>
        </p:nvGrpSpPr>
        <p:grpSpPr>
          <a:xfrm>
            <a:off x="5715000" y="4899026"/>
            <a:ext cx="2819400" cy="1447801"/>
            <a:chOff x="5715000" y="4899026"/>
            <a:chExt cx="2819400" cy="1447801"/>
          </a:xfrm>
        </p:grpSpPr>
        <p:sp>
          <p:nvSpPr>
            <p:cNvPr id="119" name="Text Box 62"/>
            <p:cNvSpPr txBox="1">
              <a:spLocks noChangeArrowheads="1"/>
            </p:cNvSpPr>
            <p:nvPr/>
          </p:nvSpPr>
          <p:spPr bwMode="auto">
            <a:xfrm>
              <a:off x="5715000" y="4899026"/>
              <a:ext cx="762000" cy="33813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dirty="0" smtClean="0">
                  <a:ln>
                    <a:noFill/>
                  </a:ln>
                  <a:solidFill>
                    <a:srgbClr val="3333CC"/>
                  </a:solidFill>
                  <a:effectLst/>
                  <a:uLnTx/>
                  <a:uFillTx/>
                </a:rPr>
                <a:t>其中：</a:t>
              </a:r>
              <a:endParaRPr kumimoji="0" lang="zh-CN" altLang="en-US" sz="1800" i="0" u="none" strike="noStrike" kern="0" cap="none" spc="0" normalizeH="0" baseline="0" noProof="0" dirty="0" smtClean="0">
                <a:ln>
                  <a:noFill/>
                </a:ln>
                <a:solidFill>
                  <a:sysClr val="windowText" lastClr="000000"/>
                </a:solidFill>
                <a:effectLst/>
                <a:uLnTx/>
                <a:uFillTx/>
              </a:endParaRPr>
            </a:p>
          </p:txBody>
        </p:sp>
        <p:graphicFrame>
          <p:nvGraphicFramePr>
            <p:cNvPr id="120" name="Object 63"/>
            <p:cNvGraphicFramePr>
              <a:graphicFrameLocks noChangeAspect="1"/>
            </p:cNvGraphicFramePr>
            <p:nvPr>
              <p:extLst>
                <p:ext uri="{D42A27DB-BD31-4B8C-83A1-F6EECF244321}">
                  <p14:modId xmlns:p14="http://schemas.microsoft.com/office/powerpoint/2010/main" val="2676759024"/>
                </p:ext>
              </p:extLst>
            </p:nvPr>
          </p:nvGraphicFramePr>
          <p:xfrm>
            <a:off x="5949950" y="5424489"/>
            <a:ext cx="1022350" cy="341313"/>
          </p:xfrm>
          <a:graphic>
            <a:graphicData uri="http://schemas.openxmlformats.org/presentationml/2006/ole">
              <mc:AlternateContent xmlns:mc="http://schemas.openxmlformats.org/markup-compatibility/2006">
                <mc:Choice xmlns:v="urn:schemas-microsoft-com:vml" Requires="v">
                  <p:oleObj spid="_x0000_s26449" name="Equation" r:id="rId43" imgW="685800" imgH="228600" progId="Equation.3">
                    <p:embed/>
                  </p:oleObj>
                </mc:Choice>
                <mc:Fallback>
                  <p:oleObj name="Equation" r:id="rId43" imgW="685800" imgH="228600" progId="Equation.3">
                    <p:embed/>
                    <p:pic>
                      <p:nvPicPr>
                        <p:cNvPr id="0" name="Picture 44"/>
                        <p:cNvPicPr>
                          <a:picLocks noChangeAspect="1" noChangeArrowheads="1"/>
                        </p:cNvPicPr>
                        <p:nvPr/>
                      </p:nvPicPr>
                      <p:blipFill>
                        <a:blip r:embed="rId44"/>
                        <a:srcRect/>
                        <a:stretch>
                          <a:fillRect/>
                        </a:stretch>
                      </p:blipFill>
                      <p:spPr bwMode="auto">
                        <a:xfrm>
                          <a:off x="5949950" y="5424489"/>
                          <a:ext cx="1022350"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64"/>
            <p:cNvGraphicFramePr>
              <a:graphicFrameLocks noChangeAspect="1"/>
            </p:cNvGraphicFramePr>
            <p:nvPr>
              <p:extLst>
                <p:ext uri="{D42A27DB-BD31-4B8C-83A1-F6EECF244321}">
                  <p14:modId xmlns:p14="http://schemas.microsoft.com/office/powerpoint/2010/main" val="4005878967"/>
                </p:ext>
              </p:extLst>
            </p:nvPr>
          </p:nvGraphicFramePr>
          <p:xfrm>
            <a:off x="5943600" y="6005514"/>
            <a:ext cx="1004887" cy="341313"/>
          </p:xfrm>
          <a:graphic>
            <a:graphicData uri="http://schemas.openxmlformats.org/presentationml/2006/ole">
              <mc:AlternateContent xmlns:mc="http://schemas.openxmlformats.org/markup-compatibility/2006">
                <mc:Choice xmlns:v="urn:schemas-microsoft-com:vml" Requires="v">
                  <p:oleObj spid="_x0000_s26450" name="Equation" r:id="rId45" imgW="672840" imgH="228600" progId="Equation.3">
                    <p:embed/>
                  </p:oleObj>
                </mc:Choice>
                <mc:Fallback>
                  <p:oleObj name="Equation" r:id="rId45" imgW="672840" imgH="228600" progId="Equation.3">
                    <p:embed/>
                    <p:pic>
                      <p:nvPicPr>
                        <p:cNvPr id="0" name="Picture 45"/>
                        <p:cNvPicPr>
                          <a:picLocks noChangeAspect="1" noChangeArrowheads="1"/>
                        </p:cNvPicPr>
                        <p:nvPr/>
                      </p:nvPicPr>
                      <p:blipFill>
                        <a:blip r:embed="rId46"/>
                        <a:srcRect/>
                        <a:stretch>
                          <a:fillRect/>
                        </a:stretch>
                      </p:blipFill>
                      <p:spPr bwMode="auto">
                        <a:xfrm>
                          <a:off x="5943600" y="6005514"/>
                          <a:ext cx="1004887"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 name="Text Box 65"/>
            <p:cNvSpPr txBox="1">
              <a:spLocks noChangeArrowheads="1"/>
            </p:cNvSpPr>
            <p:nvPr/>
          </p:nvSpPr>
          <p:spPr bwMode="auto">
            <a:xfrm>
              <a:off x="7086600" y="5400676"/>
              <a:ext cx="14478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dirty="0" smtClean="0">
                  <a:ln>
                    <a:noFill/>
                  </a:ln>
                  <a:solidFill>
                    <a:srgbClr val="3333CC"/>
                  </a:solidFill>
                  <a:effectLst/>
                  <a:uLnTx/>
                  <a:uFillTx/>
                </a:rPr>
                <a:t>与声场无关</a:t>
              </a:r>
              <a:endParaRPr kumimoji="0" lang="zh-CN" altLang="en-US" sz="1800" i="0" u="none" strike="noStrike" kern="0" cap="none" spc="0" normalizeH="0" baseline="0" noProof="0" dirty="0" smtClean="0">
                <a:ln>
                  <a:noFill/>
                </a:ln>
                <a:solidFill>
                  <a:sysClr val="windowText" lastClr="000000"/>
                </a:solidFill>
                <a:effectLst/>
                <a:uLnTx/>
                <a:uFillTx/>
              </a:endParaRPr>
            </a:p>
          </p:txBody>
        </p:sp>
        <p:sp>
          <p:nvSpPr>
            <p:cNvPr id="123" name="Text Box 66"/>
            <p:cNvSpPr txBox="1">
              <a:spLocks noChangeArrowheads="1"/>
            </p:cNvSpPr>
            <p:nvPr/>
          </p:nvSpPr>
          <p:spPr bwMode="auto">
            <a:xfrm>
              <a:off x="7086600" y="5965826"/>
              <a:ext cx="14478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dirty="0" smtClean="0">
                  <a:ln>
                    <a:noFill/>
                  </a:ln>
                  <a:solidFill>
                    <a:srgbClr val="3333CC"/>
                  </a:solidFill>
                  <a:effectLst/>
                  <a:uLnTx/>
                  <a:uFillTx/>
                </a:rPr>
                <a:t>与声场有关</a:t>
              </a:r>
              <a:endParaRPr kumimoji="0" lang="zh-CN" altLang="en-US" sz="1800" i="0" u="none" strike="noStrike" kern="0" cap="none" spc="0" normalizeH="0" baseline="0" noProof="0" dirty="0" smtClean="0">
                <a:ln>
                  <a:noFill/>
                </a:ln>
                <a:solidFill>
                  <a:sysClr val="windowText" lastClr="000000"/>
                </a:solidFill>
                <a:effectLst/>
                <a:uLnTx/>
                <a:uFillTx/>
              </a:endParaRPr>
            </a:p>
          </p:txBody>
        </p:sp>
      </p:grpSp>
      <p:graphicFrame>
        <p:nvGraphicFramePr>
          <p:cNvPr id="25646" name="Object 46"/>
          <p:cNvGraphicFramePr>
            <a:graphicFrameLocks noChangeAspect="1"/>
          </p:cNvGraphicFramePr>
          <p:nvPr/>
        </p:nvGraphicFramePr>
        <p:xfrm>
          <a:off x="3989439" y="4404852"/>
          <a:ext cx="1238865" cy="533400"/>
        </p:xfrm>
        <a:graphic>
          <a:graphicData uri="http://schemas.openxmlformats.org/presentationml/2006/ole">
            <mc:AlternateContent xmlns:mc="http://schemas.openxmlformats.org/markup-compatibility/2006">
              <mc:Choice xmlns:v="urn:schemas-microsoft-com:vml" Requires="v">
                <p:oleObj spid="_x0000_s26451" name="公式" r:id="rId47" imgW="914400" imgH="393480" progId="Equation.3">
                  <p:embed/>
                </p:oleObj>
              </mc:Choice>
              <mc:Fallback>
                <p:oleObj name="公式" r:id="rId47" imgW="914400" imgH="393480" progId="Equation.3">
                  <p:embed/>
                  <p:pic>
                    <p:nvPicPr>
                      <p:cNvPr id="0" name="Picture 4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989439" y="4404852"/>
                        <a:ext cx="123886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5646"/>
                                        </p:tgtEl>
                                        <p:attrNameLst>
                                          <p:attrName>style.visibility</p:attrName>
                                        </p:attrNameLst>
                                      </p:cBhvr>
                                      <p:to>
                                        <p:strVal val="visible"/>
                                      </p:to>
                                    </p:set>
                                    <p:animEffect transition="in" filter="wipe(left)">
                                      <p:cBhvr>
                                        <p:cTn id="34" dur="500"/>
                                        <p:tgtEl>
                                          <p:spTgt spid="256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a:t>
            </a:r>
            <a:r>
              <a:rPr lang="en-US" altLang="zh-CN" dirty="0" smtClean="0"/>
              <a:t>Raman—</a:t>
            </a:r>
            <a:r>
              <a:rPr lang="en-US" altLang="zh-CN" dirty="0" err="1" smtClean="0"/>
              <a:t>Nath</a:t>
            </a:r>
            <a:r>
              <a:rPr lang="zh-CN" altLang="en-US" dirty="0" smtClean="0"/>
              <a:t>衍射</a:t>
            </a:r>
            <a:endParaRPr lang="zh-CN" altLang="en-US" dirty="0"/>
          </a:p>
        </p:txBody>
      </p:sp>
      <p:sp>
        <p:nvSpPr>
          <p:cNvPr id="57" name="Text Box 6"/>
          <p:cNvSpPr txBox="1">
            <a:spLocks noChangeArrowheads="1"/>
          </p:cNvSpPr>
          <p:nvPr/>
        </p:nvSpPr>
        <p:spPr bwMode="auto">
          <a:xfrm>
            <a:off x="685800" y="936625"/>
            <a:ext cx="3352800" cy="869533"/>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50000"/>
              </a:lnSpc>
              <a:spcBef>
                <a:spcPct val="50000"/>
              </a:spcBef>
              <a:spcAft>
                <a:spcPts val="0"/>
              </a:spcAft>
              <a:buClrTx/>
              <a:buSzTx/>
              <a:buFontTx/>
              <a:buChar char="•"/>
              <a:tabLst/>
              <a:defRPr/>
            </a:pPr>
            <a:r>
              <a:rPr kumimoji="0" lang="zh-CN" altLang="en-US" sz="1800" i="0" u="none" strike="noStrike" kern="0" cap="none" spc="0" normalizeH="0" baseline="0" noProof="0" dirty="0" smtClean="0">
                <a:ln>
                  <a:noFill/>
                </a:ln>
                <a:solidFill>
                  <a:srgbClr val="C00000"/>
                </a:solidFill>
                <a:effectLst/>
                <a:uLnTx/>
                <a:uFillTx/>
              </a:rPr>
              <a:t>参照物理 光学的方法，求远场 </a:t>
            </a:r>
            <a:r>
              <a:rPr kumimoji="0" lang="en-US" altLang="zh-CN" sz="1800" i="0" u="none" strike="noStrike" kern="0" cap="none" spc="0" normalizeH="0" baseline="0" noProof="0" dirty="0" smtClean="0">
                <a:ln>
                  <a:noFill/>
                </a:ln>
                <a:solidFill>
                  <a:srgbClr val="C00000"/>
                </a:solidFill>
                <a:effectLst/>
                <a:uLnTx/>
                <a:uFillTx/>
              </a:rPr>
              <a:t>P </a:t>
            </a:r>
            <a:r>
              <a:rPr kumimoji="0" lang="zh-CN" altLang="en-US" sz="1800" i="0" u="none" strike="noStrike" kern="0" cap="none" spc="0" normalizeH="0" baseline="0" noProof="0" dirty="0" smtClean="0">
                <a:ln>
                  <a:noFill/>
                </a:ln>
                <a:solidFill>
                  <a:srgbClr val="C00000"/>
                </a:solidFill>
                <a:effectLst/>
                <a:uLnTx/>
                <a:uFillTx/>
              </a:rPr>
              <a:t>处的光强</a:t>
            </a:r>
            <a:endParaRPr kumimoji="0" lang="zh-CN" altLang="en-US" sz="1800" i="1" u="none" strike="noStrike" kern="0" cap="none" spc="0" normalizeH="0" baseline="0" noProof="0" dirty="0" smtClean="0">
              <a:ln>
                <a:noFill/>
              </a:ln>
              <a:solidFill>
                <a:srgbClr val="C00000"/>
              </a:solidFill>
              <a:effectLst/>
              <a:uLnTx/>
              <a:uFillTx/>
            </a:endParaRPr>
          </a:p>
        </p:txBody>
      </p:sp>
      <p:grpSp>
        <p:nvGrpSpPr>
          <p:cNvPr id="3" name="Group 7"/>
          <p:cNvGrpSpPr>
            <a:grpSpLocks/>
          </p:cNvGrpSpPr>
          <p:nvPr/>
        </p:nvGrpSpPr>
        <p:grpSpPr bwMode="auto">
          <a:xfrm>
            <a:off x="4495800" y="1039812"/>
            <a:ext cx="3944938" cy="2944813"/>
            <a:chOff x="2832" y="497"/>
            <a:chExt cx="2485" cy="1855"/>
          </a:xfrm>
        </p:grpSpPr>
        <p:sp>
          <p:nvSpPr>
            <p:cNvPr id="59" name="Line 8"/>
            <p:cNvSpPr>
              <a:spLocks noChangeShapeType="1"/>
            </p:cNvSpPr>
            <p:nvPr/>
          </p:nvSpPr>
          <p:spPr bwMode="auto">
            <a:xfrm>
              <a:off x="3312" y="593"/>
              <a:ext cx="0" cy="1728"/>
            </a:xfrm>
            <a:prstGeom prst="line">
              <a:avLst/>
            </a:prstGeom>
            <a:noFill/>
            <a:ln w="28575">
              <a:solidFill>
                <a:srgbClr val="00CC99"/>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Line 9"/>
            <p:cNvSpPr>
              <a:spLocks noChangeShapeType="1"/>
            </p:cNvSpPr>
            <p:nvPr/>
          </p:nvSpPr>
          <p:spPr bwMode="auto">
            <a:xfrm>
              <a:off x="3504" y="737"/>
              <a:ext cx="0" cy="1584"/>
            </a:xfrm>
            <a:prstGeom prst="line">
              <a:avLst/>
            </a:prstGeom>
            <a:noFill/>
            <a:ln w="9525">
              <a:solidFill>
                <a:srgbClr val="000000"/>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Line 10"/>
            <p:cNvSpPr>
              <a:spLocks noChangeShapeType="1"/>
            </p:cNvSpPr>
            <p:nvPr/>
          </p:nvSpPr>
          <p:spPr bwMode="auto">
            <a:xfrm>
              <a:off x="3504" y="737"/>
              <a:ext cx="0" cy="240"/>
            </a:xfrm>
            <a:prstGeom prst="line">
              <a:avLst/>
            </a:prstGeom>
            <a:noFill/>
            <a:ln w="381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Line 11"/>
            <p:cNvSpPr>
              <a:spLocks noChangeShapeType="1"/>
            </p:cNvSpPr>
            <p:nvPr/>
          </p:nvSpPr>
          <p:spPr bwMode="auto">
            <a:xfrm>
              <a:off x="3504" y="2129"/>
              <a:ext cx="0" cy="192"/>
            </a:xfrm>
            <a:prstGeom prst="line">
              <a:avLst/>
            </a:prstGeom>
            <a:noFill/>
            <a:ln w="381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3" name="Line 12"/>
            <p:cNvSpPr>
              <a:spLocks noChangeShapeType="1"/>
            </p:cNvSpPr>
            <p:nvPr/>
          </p:nvSpPr>
          <p:spPr bwMode="auto">
            <a:xfrm>
              <a:off x="3312" y="1505"/>
              <a:ext cx="1968" cy="0"/>
            </a:xfrm>
            <a:prstGeom prst="line">
              <a:avLst/>
            </a:prstGeom>
            <a:noFill/>
            <a:ln w="9525">
              <a:solidFill>
                <a:srgbClr val="000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4" name="Line 13"/>
            <p:cNvSpPr>
              <a:spLocks noChangeShapeType="1"/>
            </p:cNvSpPr>
            <p:nvPr/>
          </p:nvSpPr>
          <p:spPr bwMode="auto">
            <a:xfrm>
              <a:off x="3456" y="1169"/>
              <a:ext cx="96"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5" name="Line 14"/>
            <p:cNvSpPr>
              <a:spLocks noChangeShapeType="1"/>
            </p:cNvSpPr>
            <p:nvPr/>
          </p:nvSpPr>
          <p:spPr bwMode="auto">
            <a:xfrm>
              <a:off x="3408" y="1265"/>
              <a:ext cx="144"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66" name="Object 15"/>
            <p:cNvGraphicFramePr>
              <a:graphicFrameLocks noChangeAspect="1"/>
            </p:cNvGraphicFramePr>
            <p:nvPr/>
          </p:nvGraphicFramePr>
          <p:xfrm>
            <a:off x="3360" y="1313"/>
            <a:ext cx="133" cy="149"/>
          </p:xfrm>
          <a:graphic>
            <a:graphicData uri="http://schemas.openxmlformats.org/presentationml/2006/ole">
              <mc:AlternateContent xmlns:mc="http://schemas.openxmlformats.org/markup-compatibility/2006">
                <mc:Choice xmlns:v="urn:schemas-microsoft-com:vml" Requires="v">
                  <p:oleObj spid="_x0000_s28194" name="公式" r:id="rId3" imgW="126720" imgH="139680" progId="Equation.3">
                    <p:embed/>
                  </p:oleObj>
                </mc:Choice>
                <mc:Fallback>
                  <p:oleObj name="公式" r:id="rId3" imgW="126720" imgH="139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313"/>
                          <a:ext cx="133" cy="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16"/>
            <p:cNvGraphicFramePr>
              <a:graphicFrameLocks noChangeAspect="1"/>
            </p:cNvGraphicFramePr>
            <p:nvPr/>
          </p:nvGraphicFramePr>
          <p:xfrm>
            <a:off x="3230" y="1102"/>
            <a:ext cx="202" cy="188"/>
          </p:xfrm>
          <a:graphic>
            <a:graphicData uri="http://schemas.openxmlformats.org/presentationml/2006/ole">
              <mc:AlternateContent xmlns:mc="http://schemas.openxmlformats.org/markup-compatibility/2006">
                <mc:Choice xmlns:v="urn:schemas-microsoft-com:vml" Requires="v">
                  <p:oleObj spid="_x0000_s28195" name="公式" r:id="rId5" imgW="190440" imgH="177480" progId="Equation.3">
                    <p:embed/>
                  </p:oleObj>
                </mc:Choice>
                <mc:Fallback>
                  <p:oleObj name="公式" r:id="rId5" imgW="19044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 y="1102"/>
                          <a:ext cx="202"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17"/>
            <p:cNvGraphicFramePr>
              <a:graphicFrameLocks noChangeAspect="1"/>
            </p:cNvGraphicFramePr>
            <p:nvPr/>
          </p:nvGraphicFramePr>
          <p:xfrm>
            <a:off x="3360" y="1486"/>
            <a:ext cx="133" cy="188"/>
          </p:xfrm>
          <a:graphic>
            <a:graphicData uri="http://schemas.openxmlformats.org/presentationml/2006/ole">
              <mc:AlternateContent xmlns:mc="http://schemas.openxmlformats.org/markup-compatibility/2006">
                <mc:Choice xmlns:v="urn:schemas-microsoft-com:vml" Requires="v">
                  <p:oleObj spid="_x0000_s28196" name="公式" r:id="rId7" imgW="126720" imgH="177480" progId="Equation.3">
                    <p:embed/>
                  </p:oleObj>
                </mc:Choice>
                <mc:Fallback>
                  <p:oleObj name="公式" r:id="rId7" imgW="12672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0" y="1486"/>
                          <a:ext cx="133"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Line 18"/>
            <p:cNvSpPr>
              <a:spLocks noChangeShapeType="1"/>
            </p:cNvSpPr>
            <p:nvPr/>
          </p:nvSpPr>
          <p:spPr bwMode="auto">
            <a:xfrm>
              <a:off x="2928" y="977"/>
              <a:ext cx="528" cy="0"/>
            </a:xfrm>
            <a:prstGeom prst="line">
              <a:avLst/>
            </a:prstGeom>
            <a:noFill/>
            <a:ln w="3810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0" name="Line 19"/>
            <p:cNvSpPr>
              <a:spLocks noChangeShapeType="1"/>
            </p:cNvSpPr>
            <p:nvPr/>
          </p:nvSpPr>
          <p:spPr bwMode="auto">
            <a:xfrm>
              <a:off x="2928" y="2129"/>
              <a:ext cx="528" cy="0"/>
            </a:xfrm>
            <a:prstGeom prst="line">
              <a:avLst/>
            </a:prstGeom>
            <a:noFill/>
            <a:ln w="3810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71" name="Object 20"/>
            <p:cNvGraphicFramePr>
              <a:graphicFrameLocks noChangeAspect="1"/>
            </p:cNvGraphicFramePr>
            <p:nvPr/>
          </p:nvGraphicFramePr>
          <p:xfrm>
            <a:off x="3035" y="1505"/>
            <a:ext cx="133" cy="149"/>
          </p:xfrm>
          <a:graphic>
            <a:graphicData uri="http://schemas.openxmlformats.org/presentationml/2006/ole">
              <mc:AlternateContent xmlns:mc="http://schemas.openxmlformats.org/markup-compatibility/2006">
                <mc:Choice xmlns:v="urn:schemas-microsoft-com:vml" Requires="v">
                  <p:oleObj spid="_x0000_s28197" name="公式" r:id="rId9" imgW="126720" imgH="139680" progId="Equation.3">
                    <p:embed/>
                  </p:oleObj>
                </mc:Choice>
                <mc:Fallback>
                  <p:oleObj name="公式" r:id="rId9" imgW="126720" imgH="1396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5" y="1505"/>
                          <a:ext cx="133" cy="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Line 21"/>
            <p:cNvSpPr>
              <a:spLocks noChangeShapeType="1"/>
            </p:cNvSpPr>
            <p:nvPr/>
          </p:nvSpPr>
          <p:spPr bwMode="auto">
            <a:xfrm>
              <a:off x="3168" y="1025"/>
              <a:ext cx="0" cy="1056"/>
            </a:xfrm>
            <a:prstGeom prst="line">
              <a:avLst/>
            </a:prstGeom>
            <a:noFill/>
            <a:ln w="9525">
              <a:solidFill>
                <a:srgbClr val="000000"/>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3" name="AutoShape 22"/>
            <p:cNvSpPr>
              <a:spLocks noChangeArrowheads="1"/>
            </p:cNvSpPr>
            <p:nvPr/>
          </p:nvSpPr>
          <p:spPr bwMode="auto">
            <a:xfrm>
              <a:off x="2832" y="1217"/>
              <a:ext cx="192" cy="528"/>
            </a:xfrm>
            <a:prstGeom prst="rightArrow">
              <a:avLst>
                <a:gd name="adj1" fmla="val 50000"/>
                <a:gd name="adj2" fmla="val 25000"/>
              </a:avLst>
            </a:prstGeom>
            <a:solidFill>
              <a:srgbClr val="00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74" name="Object 23"/>
            <p:cNvGraphicFramePr>
              <a:graphicFrameLocks noChangeAspect="1"/>
            </p:cNvGraphicFramePr>
            <p:nvPr/>
          </p:nvGraphicFramePr>
          <p:xfrm>
            <a:off x="5184" y="1608"/>
            <a:ext cx="133" cy="134"/>
          </p:xfrm>
          <a:graphic>
            <a:graphicData uri="http://schemas.openxmlformats.org/presentationml/2006/ole">
              <mc:AlternateContent xmlns:mc="http://schemas.openxmlformats.org/markup-compatibility/2006">
                <mc:Choice xmlns:v="urn:schemas-microsoft-com:vml" Requires="v">
                  <p:oleObj spid="_x0000_s28198" name="公式" r:id="rId11" imgW="126720" imgH="126720" progId="Equation.3">
                    <p:embed/>
                  </p:oleObj>
                </mc:Choice>
                <mc:Fallback>
                  <p:oleObj name="公式" r:id="rId11" imgW="126720" imgH="12672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4" y="1608"/>
                          <a:ext cx="133" cy="1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Line 24"/>
            <p:cNvSpPr>
              <a:spLocks noChangeShapeType="1"/>
            </p:cNvSpPr>
            <p:nvPr/>
          </p:nvSpPr>
          <p:spPr bwMode="auto">
            <a:xfrm flipV="1">
              <a:off x="3408" y="497"/>
              <a:ext cx="1776" cy="1056"/>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6" name="Line 25"/>
            <p:cNvSpPr>
              <a:spLocks noChangeShapeType="1"/>
            </p:cNvSpPr>
            <p:nvPr/>
          </p:nvSpPr>
          <p:spPr bwMode="auto">
            <a:xfrm flipV="1">
              <a:off x="3504" y="497"/>
              <a:ext cx="1680" cy="72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Line 26"/>
            <p:cNvSpPr>
              <a:spLocks noChangeShapeType="1"/>
            </p:cNvSpPr>
            <p:nvPr/>
          </p:nvSpPr>
          <p:spPr bwMode="auto">
            <a:xfrm>
              <a:off x="3504" y="1217"/>
              <a:ext cx="144" cy="24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78" name="Object 27"/>
            <p:cNvGraphicFramePr>
              <a:graphicFrameLocks noChangeAspect="1"/>
            </p:cNvGraphicFramePr>
            <p:nvPr/>
          </p:nvGraphicFramePr>
          <p:xfrm>
            <a:off x="4286" y="997"/>
            <a:ext cx="202" cy="244"/>
          </p:xfrm>
          <a:graphic>
            <a:graphicData uri="http://schemas.openxmlformats.org/presentationml/2006/ole">
              <mc:AlternateContent xmlns:mc="http://schemas.openxmlformats.org/markup-compatibility/2006">
                <mc:Choice xmlns:v="urn:schemas-microsoft-com:vml" Requires="v">
                  <p:oleObj spid="_x0000_s28199" name="公式" r:id="rId13" imgW="190440" imgH="228600" progId="Equation.3">
                    <p:embed/>
                  </p:oleObj>
                </mc:Choice>
                <mc:Fallback>
                  <p:oleObj name="公式" r:id="rId13" imgW="19044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 y="997"/>
                          <a:ext cx="202"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28"/>
            <p:cNvGraphicFramePr>
              <a:graphicFrameLocks noChangeAspect="1"/>
            </p:cNvGraphicFramePr>
            <p:nvPr/>
          </p:nvGraphicFramePr>
          <p:xfrm>
            <a:off x="4197" y="675"/>
            <a:ext cx="160" cy="175"/>
          </p:xfrm>
          <a:graphic>
            <a:graphicData uri="http://schemas.openxmlformats.org/presentationml/2006/ole">
              <mc:AlternateContent xmlns:mc="http://schemas.openxmlformats.org/markup-compatibility/2006">
                <mc:Choice xmlns:v="urn:schemas-microsoft-com:vml" Requires="v">
                  <p:oleObj spid="_x0000_s28200" name="公式" r:id="rId15" imgW="152280" imgH="164880" progId="Equation.3">
                    <p:embed/>
                  </p:oleObj>
                </mc:Choice>
                <mc:Fallback>
                  <p:oleObj name="公式" r:id="rId15" imgW="152280" imgH="1648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7" y="675"/>
                          <a:ext cx="160" cy="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29"/>
            <p:cNvGraphicFramePr>
              <a:graphicFrameLocks noChangeAspect="1"/>
            </p:cNvGraphicFramePr>
            <p:nvPr/>
          </p:nvGraphicFramePr>
          <p:xfrm>
            <a:off x="5136" y="497"/>
            <a:ext cx="160" cy="175"/>
          </p:xfrm>
          <a:graphic>
            <a:graphicData uri="http://schemas.openxmlformats.org/presentationml/2006/ole">
              <mc:AlternateContent xmlns:mc="http://schemas.openxmlformats.org/markup-compatibility/2006">
                <mc:Choice xmlns:v="urn:schemas-microsoft-com:vml" Requires="v">
                  <p:oleObj spid="_x0000_s28201" name="公式" r:id="rId17" imgW="152280" imgH="164880" progId="Equation.3">
                    <p:embed/>
                  </p:oleObj>
                </mc:Choice>
                <mc:Fallback>
                  <p:oleObj name="公式" r:id="rId17" imgW="152280" imgH="16488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36" y="497"/>
                          <a:ext cx="160" cy="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Text Box 30"/>
            <p:cNvSpPr txBox="1">
              <a:spLocks noChangeArrowheads="1"/>
            </p:cNvSpPr>
            <p:nvPr/>
          </p:nvSpPr>
          <p:spPr bwMode="auto">
            <a:xfrm>
              <a:off x="4368" y="1025"/>
              <a:ext cx="672" cy="32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（到中心）</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31"/>
            <p:cNvSpPr txBox="1">
              <a:spLocks noChangeArrowheads="1"/>
            </p:cNvSpPr>
            <p:nvPr/>
          </p:nvSpPr>
          <p:spPr bwMode="auto">
            <a:xfrm>
              <a:off x="3744" y="497"/>
              <a:ext cx="100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（到子波源 </a:t>
              </a:r>
              <a:r>
                <a:rPr kumimoji="0" lang="en-US" altLang="zh-CN" sz="1800" b="0" i="1" u="none" strike="noStrike" kern="0" cap="none" spc="0" normalizeH="0" baseline="0" noProof="0" smtClean="0">
                  <a:ln>
                    <a:noFill/>
                  </a:ln>
                  <a:solidFill>
                    <a:srgbClr val="3333CC"/>
                  </a:solidFill>
                  <a:effectLst/>
                  <a:uLnTx/>
                  <a:uFillTx/>
                </a:rPr>
                <a:t>dx</a:t>
              </a:r>
              <a:r>
                <a:rPr kumimoji="0" lang="en-US" altLang="zh-CN" sz="1400" b="0" i="1" u="none" strike="noStrike" kern="0" cap="none" spc="0" normalizeH="0" baseline="0" noProof="0" smtClean="0">
                  <a:ln>
                    <a:noFill/>
                  </a:ln>
                  <a:solidFill>
                    <a:srgbClr val="3333CC"/>
                  </a:solidFill>
                  <a:effectLst/>
                  <a:uLnTx/>
                  <a:uFillTx/>
                </a:rPr>
                <a:t> </a:t>
              </a:r>
              <a:r>
                <a:rPr kumimoji="0" lang="zh-CN" altLang="en-US" sz="1400" b="0" i="0" u="none" strike="noStrike" kern="0" cap="none" spc="0" normalizeH="0" baseline="0" noProof="0" smtClean="0">
                  <a:ln>
                    <a:noFill/>
                  </a:ln>
                  <a:solidFill>
                    <a:srgbClr val="3333CC"/>
                  </a:solidFill>
                  <a:effectLst/>
                  <a:uLnTx/>
                  <a:uFillTx/>
                </a:rPr>
                <a:t>）</a:t>
              </a: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83" name="Object 32"/>
            <p:cNvGraphicFramePr>
              <a:graphicFrameLocks noChangeAspect="1"/>
            </p:cNvGraphicFramePr>
            <p:nvPr/>
          </p:nvGraphicFramePr>
          <p:xfrm>
            <a:off x="3792" y="1342"/>
            <a:ext cx="133" cy="188"/>
          </p:xfrm>
          <a:graphic>
            <a:graphicData uri="http://schemas.openxmlformats.org/presentationml/2006/ole">
              <mc:AlternateContent xmlns:mc="http://schemas.openxmlformats.org/markup-compatibility/2006">
                <mc:Choice xmlns:v="urn:schemas-microsoft-com:vml" Requires="v">
                  <p:oleObj spid="_x0000_s28202" name="公式" r:id="rId19" imgW="126720" imgH="177480" progId="Equation.3">
                    <p:embed/>
                  </p:oleObj>
                </mc:Choice>
                <mc:Fallback>
                  <p:oleObj name="公式" r:id="rId19" imgW="126720" imgH="17748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92" y="1342"/>
                          <a:ext cx="133"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Line 33"/>
            <p:cNvSpPr>
              <a:spLocks noChangeShapeType="1"/>
            </p:cNvSpPr>
            <p:nvPr/>
          </p:nvSpPr>
          <p:spPr bwMode="auto">
            <a:xfrm flipV="1">
              <a:off x="3504" y="1409"/>
              <a:ext cx="144" cy="96"/>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85" name="Object 34"/>
            <p:cNvGraphicFramePr>
              <a:graphicFrameLocks noChangeAspect="1"/>
            </p:cNvGraphicFramePr>
            <p:nvPr/>
          </p:nvGraphicFramePr>
          <p:xfrm>
            <a:off x="3535" y="1601"/>
            <a:ext cx="456" cy="188"/>
          </p:xfrm>
          <a:graphic>
            <a:graphicData uri="http://schemas.openxmlformats.org/presentationml/2006/ole">
              <mc:AlternateContent xmlns:mc="http://schemas.openxmlformats.org/markup-compatibility/2006">
                <mc:Choice xmlns:v="urn:schemas-microsoft-com:vml" Requires="v">
                  <p:oleObj spid="_x0000_s28203" name="公式" r:id="rId21" imgW="431640" imgH="177480" progId="Equation.3">
                    <p:embed/>
                  </p:oleObj>
                </mc:Choice>
                <mc:Fallback>
                  <p:oleObj name="公式" r:id="rId21" imgW="431640" imgH="17748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35" y="1601"/>
                          <a:ext cx="456"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Line 35"/>
            <p:cNvSpPr>
              <a:spLocks noChangeShapeType="1"/>
            </p:cNvSpPr>
            <p:nvPr/>
          </p:nvSpPr>
          <p:spPr bwMode="auto">
            <a:xfrm flipH="1" flipV="1">
              <a:off x="3600" y="1457"/>
              <a:ext cx="48" cy="192"/>
            </a:xfrm>
            <a:prstGeom prst="line">
              <a:avLst/>
            </a:prstGeom>
            <a:noFill/>
            <a:ln w="9525">
              <a:solidFill>
                <a:srgbClr val="CC66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Text Box 36"/>
            <p:cNvSpPr txBox="1">
              <a:spLocks noChangeArrowheads="1"/>
            </p:cNvSpPr>
            <p:nvPr/>
          </p:nvSpPr>
          <p:spPr bwMode="auto">
            <a:xfrm>
              <a:off x="3888" y="1601"/>
              <a:ext cx="672"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CC6600"/>
                  </a:solidFill>
                  <a:effectLst/>
                  <a:uLnTx/>
                  <a:uFillTx/>
                </a:rPr>
                <a:t>（程差）</a:t>
              </a: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88" name="Object 37"/>
            <p:cNvGraphicFramePr>
              <a:graphicFrameLocks noChangeAspect="1"/>
            </p:cNvGraphicFramePr>
            <p:nvPr/>
          </p:nvGraphicFramePr>
          <p:xfrm>
            <a:off x="3593" y="2177"/>
            <a:ext cx="391" cy="175"/>
          </p:xfrm>
          <a:graphic>
            <a:graphicData uri="http://schemas.openxmlformats.org/presentationml/2006/ole">
              <mc:AlternateContent xmlns:mc="http://schemas.openxmlformats.org/markup-compatibility/2006">
                <mc:Choice xmlns:v="urn:schemas-microsoft-com:vml" Requires="v">
                  <p:oleObj spid="_x0000_s28204" name="公式" r:id="rId23" imgW="368280" imgH="164880" progId="Equation.3">
                    <p:embed/>
                  </p:oleObj>
                </mc:Choice>
                <mc:Fallback>
                  <p:oleObj name="公式" r:id="rId23" imgW="368280" imgH="16488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93" y="2177"/>
                          <a:ext cx="391" cy="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914400" y="1905000"/>
            <a:ext cx="3124200" cy="1393825"/>
            <a:chOff x="576" y="1042"/>
            <a:chExt cx="1968" cy="878"/>
          </a:xfrm>
        </p:grpSpPr>
        <p:sp>
          <p:nvSpPr>
            <p:cNvPr id="90" name="Text Box 39"/>
            <p:cNvSpPr txBox="1">
              <a:spLocks noChangeArrowheads="1"/>
            </p:cNvSpPr>
            <p:nvPr/>
          </p:nvSpPr>
          <p:spPr bwMode="auto">
            <a:xfrm>
              <a:off x="576" y="1042"/>
              <a:ext cx="1968" cy="517"/>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将 </a:t>
              </a:r>
              <a:r>
                <a:rPr kumimoji="0" lang="en-US" altLang="zh-CN" sz="1800" i="1" u="none" strike="noStrike" kern="0" cap="none" spc="0" normalizeH="0" baseline="0" noProof="0" dirty="0" smtClean="0">
                  <a:ln>
                    <a:noFill/>
                  </a:ln>
                  <a:solidFill>
                    <a:sysClr val="windowText" lastClr="000000"/>
                  </a:solidFill>
                  <a:effectLst/>
                  <a:uLnTx/>
                  <a:uFillTx/>
                </a:rPr>
                <a:t>z = L</a:t>
              </a:r>
              <a:r>
                <a:rPr kumimoji="0" lang="en-US" altLang="zh-CN" sz="1800" i="0" u="none" strike="noStrike" kern="0" cap="none" spc="0" normalizeH="0" baseline="0" noProof="0" dirty="0" smtClean="0">
                  <a:ln>
                    <a:noFill/>
                  </a:ln>
                  <a:solidFill>
                    <a:sysClr val="windowText" lastClr="000000"/>
                  </a:solidFill>
                  <a:effectLst/>
                  <a:uLnTx/>
                  <a:uFillTx/>
                </a:rPr>
                <a:t> </a:t>
              </a:r>
              <a:r>
                <a:rPr kumimoji="0" lang="zh-CN" altLang="en-US" sz="1800" i="0" u="none" strike="noStrike" kern="0" cap="none" spc="0" normalizeH="0" baseline="0" noProof="0" dirty="0" smtClean="0">
                  <a:ln>
                    <a:noFill/>
                  </a:ln>
                  <a:solidFill>
                    <a:sysClr val="windowText" lastClr="000000"/>
                  </a:solidFill>
                  <a:effectLst/>
                  <a:uLnTx/>
                  <a:uFillTx/>
                </a:rPr>
                <a:t>处的波阵面分成许多子波元 </a:t>
              </a:r>
              <a:r>
                <a:rPr kumimoji="0" lang="en-US" altLang="zh-CN" sz="1800" i="1" u="none" strike="noStrike" kern="0" cap="none" spc="0" normalizeH="0" baseline="0" noProof="0" dirty="0" err="1" smtClean="0">
                  <a:ln>
                    <a:noFill/>
                  </a:ln>
                  <a:solidFill>
                    <a:sysClr val="windowText" lastClr="000000"/>
                  </a:solidFill>
                  <a:effectLst/>
                  <a:uLnTx/>
                  <a:uFillTx/>
                </a:rPr>
                <a:t>dx</a:t>
              </a:r>
              <a:r>
                <a:rPr kumimoji="0" lang="en-US" altLang="zh-CN" sz="1800" i="0" u="none" strike="noStrike" kern="0" cap="none" spc="0" normalizeH="0" baseline="0" noProof="0" dirty="0" smtClean="0">
                  <a:ln>
                    <a:noFill/>
                  </a:ln>
                  <a:solidFill>
                    <a:sysClr val="windowText" lastClr="000000"/>
                  </a:solidFill>
                  <a:effectLst/>
                  <a:uLnTx/>
                  <a:uFillTx/>
                </a:rPr>
                <a:t>,</a:t>
              </a:r>
            </a:p>
          </p:txBody>
        </p:sp>
        <p:graphicFrame>
          <p:nvGraphicFramePr>
            <p:cNvPr id="91" name="Object 40"/>
            <p:cNvGraphicFramePr>
              <a:graphicFrameLocks noChangeAspect="1"/>
            </p:cNvGraphicFramePr>
            <p:nvPr/>
          </p:nvGraphicFramePr>
          <p:xfrm>
            <a:off x="883" y="1676"/>
            <a:ext cx="1037" cy="244"/>
          </p:xfrm>
          <a:graphic>
            <a:graphicData uri="http://schemas.openxmlformats.org/presentationml/2006/ole">
              <mc:AlternateContent xmlns:mc="http://schemas.openxmlformats.org/markup-compatibility/2006">
                <mc:Choice xmlns:v="urn:schemas-microsoft-com:vml" Requires="v">
                  <p:oleObj spid="_x0000_s28205" name="公式" r:id="rId25" imgW="977760" imgH="228600" progId="Equation.3">
                    <p:embed/>
                  </p:oleObj>
                </mc:Choice>
                <mc:Fallback>
                  <p:oleObj name="公式" r:id="rId25" imgW="977760" imgH="228600" progId="Equation.3">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83" y="1676"/>
                          <a:ext cx="1037"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41"/>
          <p:cNvGrpSpPr>
            <a:grpSpLocks/>
          </p:cNvGrpSpPr>
          <p:nvPr/>
        </p:nvGrpSpPr>
        <p:grpSpPr bwMode="auto">
          <a:xfrm>
            <a:off x="914400" y="3508375"/>
            <a:ext cx="7086600" cy="1619250"/>
            <a:chOff x="576" y="2052"/>
            <a:chExt cx="4464" cy="1020"/>
          </a:xfrm>
        </p:grpSpPr>
        <p:sp>
          <p:nvSpPr>
            <p:cNvPr id="93" name="Text Box 42"/>
            <p:cNvSpPr txBox="1">
              <a:spLocks noChangeArrowheads="1"/>
            </p:cNvSpPr>
            <p:nvPr/>
          </p:nvSpPr>
          <p:spPr bwMode="auto">
            <a:xfrm>
              <a:off x="576" y="2052"/>
              <a:ext cx="2160" cy="27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子波元 </a:t>
              </a:r>
              <a:r>
                <a:rPr kumimoji="0" lang="en-US" altLang="zh-CN" sz="1800" i="1" u="none" strike="noStrike" kern="0" cap="none" spc="0" normalizeH="0" baseline="0" noProof="0" dirty="0" err="1" smtClean="0">
                  <a:ln>
                    <a:noFill/>
                  </a:ln>
                  <a:solidFill>
                    <a:sysClr val="windowText" lastClr="000000"/>
                  </a:solidFill>
                  <a:effectLst/>
                  <a:uLnTx/>
                  <a:uFillTx/>
                </a:rPr>
                <a:t>dx</a:t>
              </a:r>
              <a:r>
                <a:rPr kumimoji="0" lang="en-US" altLang="zh-CN" sz="1800" i="0" u="none" strike="noStrike" kern="0" cap="none" spc="0" normalizeH="0" baseline="0" noProof="0" dirty="0" smtClean="0">
                  <a:ln>
                    <a:noFill/>
                  </a:ln>
                  <a:solidFill>
                    <a:sysClr val="windowText" lastClr="000000"/>
                  </a:solidFill>
                  <a:effectLst/>
                  <a:uLnTx/>
                  <a:uFillTx/>
                </a:rPr>
                <a:t> </a:t>
              </a:r>
              <a:r>
                <a:rPr kumimoji="0" lang="zh-CN" altLang="en-US" sz="1800" i="0" u="none" strike="noStrike" kern="0" cap="none" spc="0" normalizeH="0" baseline="0" noProof="0" dirty="0" smtClean="0">
                  <a:ln>
                    <a:noFill/>
                  </a:ln>
                  <a:solidFill>
                    <a:sysClr val="windowText" lastClr="000000"/>
                  </a:solidFill>
                  <a:effectLst/>
                  <a:uLnTx/>
                  <a:uFillTx/>
                </a:rPr>
                <a:t>对 </a:t>
              </a:r>
              <a:r>
                <a:rPr kumimoji="0" lang="en-US" altLang="zh-CN" sz="1800" i="0" u="none" strike="noStrike" kern="0" cap="none" spc="0" normalizeH="0" baseline="0" noProof="0" dirty="0" smtClean="0">
                  <a:ln>
                    <a:noFill/>
                  </a:ln>
                  <a:solidFill>
                    <a:sysClr val="windowText" lastClr="000000"/>
                  </a:solidFill>
                  <a:effectLst/>
                  <a:uLnTx/>
                  <a:uFillTx/>
                </a:rPr>
                <a:t>P </a:t>
              </a:r>
              <a:r>
                <a:rPr kumimoji="0" lang="zh-CN" altLang="en-US" sz="1800" i="0" u="none" strike="noStrike" kern="0" cap="none" spc="0" normalizeH="0" baseline="0" noProof="0" dirty="0" smtClean="0">
                  <a:ln>
                    <a:noFill/>
                  </a:ln>
                  <a:solidFill>
                    <a:sysClr val="windowText" lastClr="000000"/>
                  </a:solidFill>
                  <a:effectLst/>
                  <a:uLnTx/>
                  <a:uFillTx/>
                </a:rPr>
                <a:t>点处光场的贡献</a:t>
              </a:r>
            </a:p>
          </p:txBody>
        </p:sp>
        <p:grpSp>
          <p:nvGrpSpPr>
            <p:cNvPr id="6" name="Group 43"/>
            <p:cNvGrpSpPr>
              <a:grpSpLocks/>
            </p:cNvGrpSpPr>
            <p:nvPr/>
          </p:nvGrpSpPr>
          <p:grpSpPr bwMode="auto">
            <a:xfrm>
              <a:off x="715" y="2524"/>
              <a:ext cx="4325" cy="548"/>
              <a:chOff x="715" y="2524"/>
              <a:chExt cx="4325" cy="548"/>
            </a:xfrm>
          </p:grpSpPr>
          <p:graphicFrame>
            <p:nvGraphicFramePr>
              <p:cNvPr id="95" name="Object 44"/>
              <p:cNvGraphicFramePr>
                <a:graphicFrameLocks noChangeAspect="1"/>
              </p:cNvGraphicFramePr>
              <p:nvPr/>
            </p:nvGraphicFramePr>
            <p:xfrm>
              <a:off x="715" y="2524"/>
              <a:ext cx="3751" cy="420"/>
            </p:xfrm>
            <a:graphic>
              <a:graphicData uri="http://schemas.openxmlformats.org/presentationml/2006/ole">
                <mc:AlternateContent xmlns:mc="http://schemas.openxmlformats.org/markup-compatibility/2006">
                  <mc:Choice xmlns:v="urn:schemas-microsoft-com:vml" Requires="v">
                    <p:oleObj spid="_x0000_s28206" name="公式" r:id="rId27" imgW="2273040" imgH="253800" progId="Equation.3">
                      <p:embed/>
                    </p:oleObj>
                  </mc:Choice>
                  <mc:Fallback>
                    <p:oleObj name="公式" r:id="rId27" imgW="2273040" imgH="253800" progId="Equation.3">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5" y="2524"/>
                            <a:ext cx="3751" cy="4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 name="Text Box 45"/>
              <p:cNvSpPr txBox="1">
                <a:spLocks noChangeArrowheads="1"/>
              </p:cNvSpPr>
              <p:nvPr/>
            </p:nvSpPr>
            <p:spPr bwMode="auto">
              <a:xfrm>
                <a:off x="1488" y="2880"/>
                <a:ext cx="480"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入射场</a:t>
                </a: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97" name="Text Box 46"/>
              <p:cNvSpPr txBox="1">
                <a:spLocks noChangeArrowheads="1"/>
              </p:cNvSpPr>
              <p:nvPr/>
            </p:nvSpPr>
            <p:spPr bwMode="auto">
              <a:xfrm>
                <a:off x="2112" y="2880"/>
                <a:ext cx="768"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声光介质中</a:t>
                </a: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98" name="Text Box 47"/>
              <p:cNvSpPr txBox="1">
                <a:spLocks noChangeArrowheads="1"/>
              </p:cNvSpPr>
              <p:nvPr/>
            </p:nvSpPr>
            <p:spPr bwMode="auto">
              <a:xfrm>
                <a:off x="3360" y="2880"/>
                <a:ext cx="768"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空气中</a:t>
                </a: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99" name="Text Box 48"/>
              <p:cNvSpPr txBox="1">
                <a:spLocks noChangeArrowheads="1"/>
              </p:cNvSpPr>
              <p:nvPr/>
            </p:nvSpPr>
            <p:spPr bwMode="auto">
              <a:xfrm>
                <a:off x="3984" y="2880"/>
                <a:ext cx="1056" cy="19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dirty="0" smtClean="0">
                    <a:ln>
                      <a:noFill/>
                    </a:ln>
                    <a:solidFill>
                      <a:srgbClr val="3333CC"/>
                    </a:solidFill>
                    <a:effectLst/>
                    <a:uLnTx/>
                    <a:uFillTx/>
                  </a:rPr>
                  <a:t>与 </a:t>
                </a:r>
                <a:r>
                  <a:rPr kumimoji="0" lang="en-US" altLang="zh-CN" sz="1400" b="0" i="1" u="none" strike="noStrike" kern="0" cap="none" spc="0" normalizeH="0" baseline="0" noProof="0" dirty="0" err="1" smtClean="0">
                    <a:ln>
                      <a:noFill/>
                    </a:ln>
                    <a:solidFill>
                      <a:srgbClr val="3333CC"/>
                    </a:solidFill>
                    <a:effectLst/>
                    <a:uLnTx/>
                    <a:uFillTx/>
                  </a:rPr>
                  <a:t>dx</a:t>
                </a:r>
                <a:r>
                  <a:rPr kumimoji="0" lang="en-US" altLang="zh-CN" sz="1400" b="0" i="0" u="none" strike="noStrike" kern="0" cap="none" spc="0" normalizeH="0" baseline="0" noProof="0" dirty="0" smtClean="0">
                    <a:ln>
                      <a:noFill/>
                    </a:ln>
                    <a:solidFill>
                      <a:srgbClr val="3333CC"/>
                    </a:solidFill>
                    <a:effectLst/>
                    <a:uLnTx/>
                    <a:uFillTx/>
                  </a:rPr>
                  <a:t> </a:t>
                </a:r>
                <a:r>
                  <a:rPr kumimoji="0" lang="zh-CN" altLang="en-US" sz="1400" b="0" i="0" u="none" strike="noStrike" kern="0" cap="none" spc="0" normalizeH="0" baseline="0" noProof="0" dirty="0" smtClean="0">
                    <a:ln>
                      <a:noFill/>
                    </a:ln>
                    <a:solidFill>
                      <a:srgbClr val="3333CC"/>
                    </a:solidFill>
                    <a:effectLst/>
                    <a:uLnTx/>
                    <a:uFillTx/>
                  </a:rPr>
                  <a:t>大小成比例</a:t>
                </a:r>
                <a:endParaRPr kumimoji="0" lang="zh-CN" altLang="en-US" sz="1400" b="0" i="0" u="none" strike="noStrike" kern="0" cap="none" spc="0" normalizeH="0" baseline="0" noProof="0" dirty="0" smtClean="0">
                  <a:ln>
                    <a:noFill/>
                  </a:ln>
                  <a:solidFill>
                    <a:sysClr val="windowText" lastClr="000000"/>
                  </a:solidFill>
                  <a:effectLst/>
                  <a:uLnTx/>
                  <a:uFillTx/>
                </a:endParaRPr>
              </a:p>
            </p:txBody>
          </p:sp>
          <p:sp>
            <p:nvSpPr>
              <p:cNvPr id="100" name="AutoShape 49"/>
              <p:cNvSpPr>
                <a:spLocks/>
              </p:cNvSpPr>
              <p:nvPr/>
            </p:nvSpPr>
            <p:spPr bwMode="auto">
              <a:xfrm rot="-5400000">
                <a:off x="2256" y="2544"/>
                <a:ext cx="48" cy="528"/>
              </a:xfrm>
              <a:prstGeom prst="leftBrace">
                <a:avLst>
                  <a:gd name="adj1" fmla="val 91667"/>
                  <a:gd name="adj2" fmla="val 50000"/>
                </a:avLst>
              </a:prstGeom>
              <a:noFill/>
              <a:ln w="9525">
                <a:solidFill>
                  <a:srgbClr val="3333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1" name="AutoShape 50"/>
              <p:cNvSpPr>
                <a:spLocks/>
              </p:cNvSpPr>
              <p:nvPr/>
            </p:nvSpPr>
            <p:spPr bwMode="auto">
              <a:xfrm rot="-5400000">
                <a:off x="3552" y="2496"/>
                <a:ext cx="96" cy="672"/>
              </a:xfrm>
              <a:prstGeom prst="leftBrace">
                <a:avLst>
                  <a:gd name="adj1" fmla="val 58333"/>
                  <a:gd name="adj2" fmla="val 50000"/>
                </a:avLst>
              </a:prstGeom>
              <a:noFill/>
              <a:ln w="9525">
                <a:solidFill>
                  <a:srgbClr val="3333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2" name="AutoShape 51"/>
              <p:cNvSpPr>
                <a:spLocks/>
              </p:cNvSpPr>
              <p:nvPr/>
            </p:nvSpPr>
            <p:spPr bwMode="auto">
              <a:xfrm rot="16200000">
                <a:off x="1711" y="2705"/>
                <a:ext cx="82" cy="240"/>
              </a:xfrm>
              <a:prstGeom prst="leftBrace">
                <a:avLst>
                  <a:gd name="adj1" fmla="val 16667"/>
                  <a:gd name="adj2" fmla="val 50000"/>
                </a:avLst>
              </a:prstGeom>
              <a:noFill/>
              <a:ln w="9525">
                <a:solidFill>
                  <a:srgbClr val="3333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7" name="Group 52"/>
          <p:cNvGrpSpPr>
            <a:grpSpLocks/>
          </p:cNvGrpSpPr>
          <p:nvPr/>
        </p:nvGrpSpPr>
        <p:grpSpPr bwMode="auto">
          <a:xfrm>
            <a:off x="1908176" y="5238750"/>
            <a:ext cx="5354638" cy="727075"/>
            <a:chOff x="967" y="3286"/>
            <a:chExt cx="3373" cy="458"/>
          </a:xfrm>
        </p:grpSpPr>
        <p:graphicFrame>
          <p:nvGraphicFramePr>
            <p:cNvPr id="104" name="Object 53"/>
            <p:cNvGraphicFramePr>
              <a:graphicFrameLocks noChangeAspect="1"/>
            </p:cNvGraphicFramePr>
            <p:nvPr/>
          </p:nvGraphicFramePr>
          <p:xfrm>
            <a:off x="967" y="3286"/>
            <a:ext cx="3373" cy="335"/>
          </p:xfrm>
          <a:graphic>
            <a:graphicData uri="http://schemas.openxmlformats.org/presentationml/2006/ole">
              <mc:AlternateContent xmlns:mc="http://schemas.openxmlformats.org/markup-compatibility/2006">
                <mc:Choice xmlns:v="urn:schemas-microsoft-com:vml" Requires="v">
                  <p:oleObj spid="_x0000_s28207" name="公式" r:id="rId29" imgW="2044440" imgH="203040" progId="Equation.3">
                    <p:embed/>
                  </p:oleObj>
                </mc:Choice>
                <mc:Fallback>
                  <p:oleObj name="公式" r:id="rId29" imgW="2044440" imgH="203040" progId="Equation.3">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7" y="3286"/>
                          <a:ext cx="3373"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Text Box 54"/>
            <p:cNvSpPr txBox="1">
              <a:spLocks noChangeArrowheads="1"/>
            </p:cNvSpPr>
            <p:nvPr/>
          </p:nvSpPr>
          <p:spPr bwMode="auto">
            <a:xfrm>
              <a:off x="1440" y="3552"/>
              <a:ext cx="768"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与 </a:t>
              </a:r>
              <a:r>
                <a:rPr kumimoji="0" lang="en-US" altLang="zh-CN" sz="1400" b="0" i="1" u="none" strike="noStrike" kern="0" cap="none" spc="0" normalizeH="0" baseline="0" noProof="0" smtClean="0">
                  <a:ln>
                    <a:noFill/>
                  </a:ln>
                  <a:solidFill>
                    <a:srgbClr val="3333CC"/>
                  </a:solidFill>
                  <a:effectLst/>
                  <a:uLnTx/>
                  <a:uFillTx/>
                </a:rPr>
                <a:t>x</a:t>
              </a:r>
              <a:r>
                <a:rPr kumimoji="0" lang="en-US" altLang="zh-CN" sz="1400" b="0" i="0" u="none" strike="noStrike" kern="0" cap="none" spc="0" normalizeH="0" baseline="0" noProof="0" smtClean="0">
                  <a:ln>
                    <a:noFill/>
                  </a:ln>
                  <a:solidFill>
                    <a:srgbClr val="3333CC"/>
                  </a:solidFill>
                  <a:effectLst/>
                  <a:uLnTx/>
                  <a:uFillTx/>
                </a:rPr>
                <a:t> </a:t>
              </a:r>
              <a:r>
                <a:rPr kumimoji="0" lang="zh-CN" altLang="en-US" sz="1400" b="0" i="0" u="none" strike="noStrike" kern="0" cap="none" spc="0" normalizeH="0" baseline="0" noProof="0" smtClean="0">
                  <a:ln>
                    <a:noFill/>
                  </a:ln>
                  <a:solidFill>
                    <a:srgbClr val="3333CC"/>
                  </a:solidFill>
                  <a:effectLst/>
                  <a:uLnTx/>
                  <a:uFillTx/>
                </a:rPr>
                <a:t>无关</a:t>
              </a: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06" name="Text Box 55"/>
            <p:cNvSpPr txBox="1">
              <a:spLocks noChangeArrowheads="1"/>
            </p:cNvSpPr>
            <p:nvPr/>
          </p:nvSpPr>
          <p:spPr bwMode="auto">
            <a:xfrm>
              <a:off x="2736" y="3552"/>
              <a:ext cx="768"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与 </a:t>
              </a:r>
              <a:r>
                <a:rPr kumimoji="0" lang="en-US" altLang="zh-CN" sz="1400" b="0" i="1" u="none" strike="noStrike" kern="0" cap="none" spc="0" normalizeH="0" baseline="0" noProof="0" smtClean="0">
                  <a:ln>
                    <a:noFill/>
                  </a:ln>
                  <a:solidFill>
                    <a:srgbClr val="3333CC"/>
                  </a:solidFill>
                  <a:effectLst/>
                  <a:uLnTx/>
                  <a:uFillTx/>
                </a:rPr>
                <a:t>x</a:t>
              </a:r>
              <a:r>
                <a:rPr kumimoji="0" lang="en-US" altLang="zh-CN" sz="1400" b="0" i="0" u="none" strike="noStrike" kern="0" cap="none" spc="0" normalizeH="0" baseline="0" noProof="0" smtClean="0">
                  <a:ln>
                    <a:noFill/>
                  </a:ln>
                  <a:solidFill>
                    <a:srgbClr val="3333CC"/>
                  </a:solidFill>
                  <a:effectLst/>
                  <a:uLnTx/>
                  <a:uFillTx/>
                </a:rPr>
                <a:t> </a:t>
              </a:r>
              <a:r>
                <a:rPr kumimoji="0" lang="zh-CN" altLang="en-US" sz="1400" b="0" i="0" u="none" strike="noStrike" kern="0" cap="none" spc="0" normalizeH="0" baseline="0" noProof="0" smtClean="0">
                  <a:ln>
                    <a:noFill/>
                  </a:ln>
                  <a:solidFill>
                    <a:srgbClr val="3333CC"/>
                  </a:solidFill>
                  <a:effectLst/>
                  <a:uLnTx/>
                  <a:uFillTx/>
                </a:rPr>
                <a:t>有关</a:t>
              </a:r>
              <a:endParaRPr kumimoji="0" lang="zh-CN" altLang="en-US" sz="1400" b="0" i="0" u="none" strike="noStrike" kern="0" cap="none" spc="0" normalizeH="0" baseline="0" noProof="0" smtClean="0">
                <a:ln>
                  <a:noFill/>
                </a:ln>
                <a:solidFill>
                  <a:sysClr val="windowText" lastClr="000000"/>
                </a:solidFill>
                <a:effectLst/>
                <a:uLnTx/>
                <a:uFillTx/>
              </a:endParaRPr>
            </a:p>
          </p:txBody>
        </p:sp>
      </p:grpSp>
      <p:grpSp>
        <p:nvGrpSpPr>
          <p:cNvPr id="8" name="Group 56"/>
          <p:cNvGrpSpPr>
            <a:grpSpLocks/>
          </p:cNvGrpSpPr>
          <p:nvPr/>
        </p:nvGrpSpPr>
        <p:grpSpPr bwMode="auto">
          <a:xfrm>
            <a:off x="914400" y="5965825"/>
            <a:ext cx="4343400" cy="663575"/>
            <a:chOff x="576" y="3600"/>
            <a:chExt cx="2736" cy="418"/>
          </a:xfrm>
        </p:grpSpPr>
        <p:sp>
          <p:nvSpPr>
            <p:cNvPr id="108" name="Text Box 57"/>
            <p:cNvSpPr txBox="1">
              <a:spLocks noChangeArrowheads="1"/>
            </p:cNvSpPr>
            <p:nvPr/>
          </p:nvSpPr>
          <p:spPr bwMode="auto">
            <a:xfrm>
              <a:off x="576" y="3648"/>
              <a:ext cx="2736" cy="273"/>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en-US" altLang="zh-CN" sz="1800" i="0" u="none" strike="noStrike" kern="0" cap="none" spc="0" normalizeH="0" baseline="0" noProof="0" dirty="0" smtClean="0">
                  <a:ln>
                    <a:noFill/>
                  </a:ln>
                  <a:solidFill>
                    <a:sysClr val="windowText" lastClr="000000"/>
                  </a:solidFill>
                  <a:effectLst/>
                  <a:uLnTx/>
                  <a:uFillTx/>
                </a:rPr>
                <a:t>P </a:t>
              </a:r>
              <a:r>
                <a:rPr kumimoji="0" lang="zh-CN" altLang="en-US" sz="1800" i="0" u="none" strike="noStrike" kern="0" cap="none" spc="0" normalizeH="0" baseline="0" noProof="0" dirty="0" smtClean="0">
                  <a:ln>
                    <a:noFill/>
                  </a:ln>
                  <a:solidFill>
                    <a:sysClr val="windowText" lastClr="000000"/>
                  </a:solidFill>
                  <a:effectLst/>
                  <a:uLnTx/>
                  <a:uFillTx/>
                </a:rPr>
                <a:t>点处光强为从         到       的积分</a:t>
              </a:r>
            </a:p>
          </p:txBody>
        </p:sp>
        <p:graphicFrame>
          <p:nvGraphicFramePr>
            <p:cNvPr id="109" name="Object 58"/>
            <p:cNvGraphicFramePr>
              <a:graphicFrameLocks noChangeAspect="1"/>
            </p:cNvGraphicFramePr>
            <p:nvPr/>
          </p:nvGraphicFramePr>
          <p:xfrm>
            <a:off x="1687" y="3600"/>
            <a:ext cx="281" cy="418"/>
          </p:xfrm>
          <a:graphic>
            <a:graphicData uri="http://schemas.openxmlformats.org/presentationml/2006/ole">
              <mc:AlternateContent xmlns:mc="http://schemas.openxmlformats.org/markup-compatibility/2006">
                <mc:Choice xmlns:v="urn:schemas-microsoft-com:vml" Requires="v">
                  <p:oleObj spid="_x0000_s28208" name="公式" r:id="rId31" imgW="266400" imgH="393480" progId="Equation.3">
                    <p:embed/>
                  </p:oleObj>
                </mc:Choice>
                <mc:Fallback>
                  <p:oleObj name="公式" r:id="rId31" imgW="266400" imgH="393480" progId="Equation.3">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87" y="3600"/>
                          <a:ext cx="281" cy="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Object 59"/>
            <p:cNvGraphicFramePr>
              <a:graphicFrameLocks noChangeAspect="1"/>
            </p:cNvGraphicFramePr>
            <p:nvPr/>
          </p:nvGraphicFramePr>
          <p:xfrm>
            <a:off x="2193" y="3600"/>
            <a:ext cx="159" cy="418"/>
          </p:xfrm>
          <a:graphic>
            <a:graphicData uri="http://schemas.openxmlformats.org/presentationml/2006/ole">
              <mc:AlternateContent xmlns:mc="http://schemas.openxmlformats.org/markup-compatibility/2006">
                <mc:Choice xmlns:v="urn:schemas-microsoft-com:vml" Requires="v">
                  <p:oleObj spid="_x0000_s28209" name="公式" r:id="rId33" imgW="152280" imgH="393480" progId="Equation.3">
                    <p:embed/>
                  </p:oleObj>
                </mc:Choice>
                <mc:Fallback>
                  <p:oleObj name="公式" r:id="rId33" imgW="152280" imgH="393480" progId="Equation.3">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93" y="3600"/>
                          <a:ext cx="159" cy="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linds(horizont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a:t>
            </a:r>
            <a:r>
              <a:rPr lang="en-US" altLang="zh-CN" dirty="0" smtClean="0"/>
              <a:t>Raman—</a:t>
            </a:r>
            <a:r>
              <a:rPr lang="en-US" altLang="zh-CN" dirty="0" err="1" smtClean="0"/>
              <a:t>Nath</a:t>
            </a:r>
            <a:r>
              <a:rPr lang="zh-CN" altLang="en-US" dirty="0" smtClean="0"/>
              <a:t>衍射</a:t>
            </a:r>
            <a:endParaRPr lang="zh-CN" altLang="en-US" dirty="0"/>
          </a:p>
        </p:txBody>
      </p:sp>
      <p:sp>
        <p:nvSpPr>
          <p:cNvPr id="45" name="Text Box 7"/>
          <p:cNvSpPr txBox="1">
            <a:spLocks noChangeArrowheads="1"/>
          </p:cNvSpPr>
          <p:nvPr/>
        </p:nvSpPr>
        <p:spPr bwMode="auto">
          <a:xfrm>
            <a:off x="762000" y="1978025"/>
            <a:ext cx="7620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其中</a:t>
            </a:r>
          </a:p>
        </p:txBody>
      </p:sp>
      <p:grpSp>
        <p:nvGrpSpPr>
          <p:cNvPr id="46" name="Group 8"/>
          <p:cNvGrpSpPr>
            <a:grpSpLocks/>
          </p:cNvGrpSpPr>
          <p:nvPr/>
        </p:nvGrpSpPr>
        <p:grpSpPr bwMode="auto">
          <a:xfrm>
            <a:off x="1600200" y="1978023"/>
            <a:ext cx="6327775" cy="457200"/>
            <a:chOff x="1150" y="912"/>
            <a:chExt cx="3986" cy="288"/>
          </a:xfrm>
        </p:grpSpPr>
        <p:graphicFrame>
          <p:nvGraphicFramePr>
            <p:cNvPr id="47" name="Object 9"/>
            <p:cNvGraphicFramePr>
              <a:graphicFrameLocks noChangeAspect="1"/>
            </p:cNvGraphicFramePr>
            <p:nvPr/>
          </p:nvGraphicFramePr>
          <p:xfrm>
            <a:off x="1150" y="912"/>
            <a:ext cx="3122" cy="288"/>
          </p:xfrm>
          <a:graphic>
            <a:graphicData uri="http://schemas.openxmlformats.org/presentationml/2006/ole">
              <mc:AlternateContent xmlns:mc="http://schemas.openxmlformats.org/markup-compatibility/2006">
                <mc:Choice xmlns:v="urn:schemas-microsoft-com:vml" Requires="v">
                  <p:oleObj spid="_x0000_s110948" name="公式" r:id="rId3" imgW="2489040" imgH="228600" progId="Equation.3">
                    <p:embed/>
                  </p:oleObj>
                </mc:Choice>
                <mc:Fallback>
                  <p:oleObj name="公式" r:id="rId3" imgW="2489040" imgH="2286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 y="912"/>
                          <a:ext cx="312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11"/>
            <p:cNvSpPr txBox="1">
              <a:spLocks noChangeArrowheads="1"/>
            </p:cNvSpPr>
            <p:nvPr/>
          </p:nvSpPr>
          <p:spPr bwMode="auto">
            <a:xfrm>
              <a:off x="4560" y="960"/>
              <a:ext cx="576"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a:ln>
                    <a:noFill/>
                  </a:ln>
                  <a:solidFill>
                    <a:srgbClr val="3333CC"/>
                  </a:solidFill>
                  <a:effectLst/>
                  <a:uLnTx/>
                  <a:uFillTx/>
                </a:rPr>
                <a:t>欧拉公式</a:t>
              </a:r>
              <a:endParaRPr kumimoji="0" lang="zh-CN" altLang="en-US" sz="1400" i="0" u="none" strike="noStrike" kern="0" cap="none" spc="0" normalizeH="0" baseline="0" noProof="0">
                <a:ln>
                  <a:noFill/>
                </a:ln>
                <a:solidFill>
                  <a:sysClr val="windowText" lastClr="000000"/>
                </a:solidFill>
                <a:effectLst/>
                <a:uLnTx/>
                <a:uFillTx/>
              </a:endParaRPr>
            </a:p>
          </p:txBody>
        </p:sp>
      </p:grpSp>
      <p:grpSp>
        <p:nvGrpSpPr>
          <p:cNvPr id="50" name="Group 12"/>
          <p:cNvGrpSpPr>
            <a:grpSpLocks/>
          </p:cNvGrpSpPr>
          <p:nvPr/>
        </p:nvGrpSpPr>
        <p:grpSpPr bwMode="auto">
          <a:xfrm>
            <a:off x="838200" y="4430713"/>
            <a:ext cx="6796088" cy="2238375"/>
            <a:chOff x="528" y="2457"/>
            <a:chExt cx="4281" cy="1410"/>
          </a:xfrm>
        </p:grpSpPr>
        <p:sp>
          <p:nvSpPr>
            <p:cNvPr id="51" name="Text Box 13"/>
            <p:cNvSpPr txBox="1">
              <a:spLocks noChangeArrowheads="1"/>
            </p:cNvSpPr>
            <p:nvPr/>
          </p:nvSpPr>
          <p:spPr bwMode="auto">
            <a:xfrm>
              <a:off x="528" y="2457"/>
              <a:ext cx="81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积分结果</a:t>
              </a:r>
              <a:endParaRPr kumimoji="0" lang="zh-CN" altLang="en-US" sz="1400" i="0" u="none" strike="noStrike" kern="0" cap="none" spc="0" normalizeH="0" baseline="0" noProof="0">
                <a:ln>
                  <a:noFill/>
                </a:ln>
                <a:solidFill>
                  <a:sysClr val="windowText" lastClr="000000"/>
                </a:solidFill>
                <a:effectLst/>
                <a:uLnTx/>
                <a:uFillTx/>
              </a:endParaRPr>
            </a:p>
          </p:txBody>
        </p:sp>
        <p:graphicFrame>
          <p:nvGraphicFramePr>
            <p:cNvPr id="52" name="Object 14"/>
            <p:cNvGraphicFramePr>
              <a:graphicFrameLocks noChangeAspect="1"/>
            </p:cNvGraphicFramePr>
            <p:nvPr/>
          </p:nvGraphicFramePr>
          <p:xfrm>
            <a:off x="1241" y="2496"/>
            <a:ext cx="3568" cy="1008"/>
          </p:xfrm>
          <a:graphic>
            <a:graphicData uri="http://schemas.openxmlformats.org/presentationml/2006/ole">
              <mc:AlternateContent xmlns:mc="http://schemas.openxmlformats.org/markup-compatibility/2006">
                <mc:Choice xmlns:v="urn:schemas-microsoft-com:vml" Requires="v">
                  <p:oleObj spid="_x0000_s110949" name="公式" r:id="rId5" imgW="2844720" imgH="799920" progId="Equation.3">
                    <p:embed/>
                  </p:oleObj>
                </mc:Choice>
                <mc:Fallback>
                  <p:oleObj name="公式" r:id="rId5" imgW="2844720" imgH="79992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 y="2496"/>
                          <a:ext cx="3568" cy="1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15"/>
            <p:cNvGraphicFramePr>
              <a:graphicFrameLocks noChangeAspect="1"/>
            </p:cNvGraphicFramePr>
            <p:nvPr>
              <p:extLst>
                <p:ext uri="{D42A27DB-BD31-4B8C-83A1-F6EECF244321}">
                  <p14:modId xmlns:p14="http://schemas.microsoft.com/office/powerpoint/2010/main" val="2877202150"/>
                </p:ext>
              </p:extLst>
            </p:nvPr>
          </p:nvGraphicFramePr>
          <p:xfrm>
            <a:off x="3312" y="3600"/>
            <a:ext cx="1018" cy="267"/>
          </p:xfrm>
          <a:graphic>
            <a:graphicData uri="http://schemas.openxmlformats.org/presentationml/2006/ole">
              <mc:AlternateContent xmlns:mc="http://schemas.openxmlformats.org/markup-compatibility/2006">
                <mc:Choice xmlns:v="urn:schemas-microsoft-com:vml" Requires="v">
                  <p:oleObj spid="_x0000_s110950" name="Equation" r:id="rId7" imgW="774360" imgH="203040" progId="Equation.3">
                    <p:embed/>
                  </p:oleObj>
                </mc:Choice>
                <mc:Fallback>
                  <p:oleObj name="Equation" r:id="rId7" imgW="774360" imgH="203040" progId="Equation.3">
                    <p:embed/>
                    <p:pic>
                      <p:nvPicPr>
                        <p:cNvPr id="0" name="Picture 26"/>
                        <p:cNvPicPr>
                          <a:picLocks noChangeAspect="1" noChangeArrowheads="1"/>
                        </p:cNvPicPr>
                        <p:nvPr/>
                      </p:nvPicPr>
                      <p:blipFill>
                        <a:blip r:embed="rId8"/>
                        <a:srcRect/>
                        <a:stretch>
                          <a:fillRect/>
                        </a:stretch>
                      </p:blipFill>
                      <p:spPr bwMode="auto">
                        <a:xfrm>
                          <a:off x="3312" y="3600"/>
                          <a:ext cx="1018"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16"/>
            <p:cNvGraphicFramePr>
              <a:graphicFrameLocks noChangeAspect="1"/>
            </p:cNvGraphicFramePr>
            <p:nvPr>
              <p:extLst>
                <p:ext uri="{D42A27DB-BD31-4B8C-83A1-F6EECF244321}">
                  <p14:modId xmlns:p14="http://schemas.microsoft.com/office/powerpoint/2010/main" val="644273192"/>
                </p:ext>
              </p:extLst>
            </p:nvPr>
          </p:nvGraphicFramePr>
          <p:xfrm>
            <a:off x="1872" y="3600"/>
            <a:ext cx="431" cy="241"/>
          </p:xfrm>
          <a:graphic>
            <a:graphicData uri="http://schemas.openxmlformats.org/presentationml/2006/ole">
              <mc:AlternateContent xmlns:mc="http://schemas.openxmlformats.org/markup-compatibility/2006">
                <mc:Choice xmlns:v="urn:schemas-microsoft-com:vml" Requires="v">
                  <p:oleObj spid="_x0000_s110951" name="Equation" r:id="rId9" imgW="317160" imgH="177480" progId="Equation.3">
                    <p:embed/>
                  </p:oleObj>
                </mc:Choice>
                <mc:Fallback>
                  <p:oleObj name="Equation" r:id="rId9" imgW="317160" imgH="177480" progId="Equation.3">
                    <p:embed/>
                    <p:pic>
                      <p:nvPicPr>
                        <p:cNvPr id="0" name="Picture 27"/>
                        <p:cNvPicPr>
                          <a:picLocks noChangeAspect="1" noChangeArrowheads="1"/>
                        </p:cNvPicPr>
                        <p:nvPr/>
                      </p:nvPicPr>
                      <p:blipFill>
                        <a:blip r:embed="rId10"/>
                        <a:srcRect/>
                        <a:stretch>
                          <a:fillRect/>
                        </a:stretch>
                      </p:blipFill>
                      <p:spPr bwMode="auto">
                        <a:xfrm>
                          <a:off x="1872" y="3600"/>
                          <a:ext cx="431" cy="2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 Box 17"/>
            <p:cNvSpPr txBox="1">
              <a:spLocks noChangeArrowheads="1"/>
            </p:cNvSpPr>
            <p:nvPr/>
          </p:nvSpPr>
          <p:spPr bwMode="auto">
            <a:xfrm>
              <a:off x="2304" y="3609"/>
              <a:ext cx="57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函数</a:t>
              </a:r>
              <a:endParaRPr kumimoji="0" lang="zh-CN" altLang="en-US" sz="1400" i="0" u="none" strike="noStrike" kern="0" cap="none" spc="0" normalizeH="0" baseline="0" noProof="0">
                <a:ln>
                  <a:noFill/>
                </a:ln>
                <a:solidFill>
                  <a:sysClr val="windowText" lastClr="000000"/>
                </a:solidFill>
                <a:effectLst/>
                <a:uLnTx/>
                <a:uFillTx/>
              </a:endParaRPr>
            </a:p>
          </p:txBody>
        </p:sp>
      </p:grpSp>
      <p:grpSp>
        <p:nvGrpSpPr>
          <p:cNvPr id="56" name="Group 18"/>
          <p:cNvGrpSpPr>
            <a:grpSpLocks/>
          </p:cNvGrpSpPr>
          <p:nvPr/>
        </p:nvGrpSpPr>
        <p:grpSpPr bwMode="auto">
          <a:xfrm>
            <a:off x="762000" y="2565400"/>
            <a:ext cx="8153400" cy="1760538"/>
            <a:chOff x="480" y="1282"/>
            <a:chExt cx="5136" cy="1109"/>
          </a:xfrm>
        </p:grpSpPr>
        <p:sp>
          <p:nvSpPr>
            <p:cNvPr id="57" name="Text Box 19"/>
            <p:cNvSpPr txBox="1">
              <a:spLocks noChangeArrowheads="1"/>
            </p:cNvSpPr>
            <p:nvPr/>
          </p:nvSpPr>
          <p:spPr bwMode="auto">
            <a:xfrm>
              <a:off x="480" y="1344"/>
              <a:ext cx="120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i="0" u="none" strike="noStrike" kern="0" cap="none" spc="0" normalizeH="0" baseline="0" noProof="0" dirty="0" err="1">
                  <a:ln>
                    <a:noFill/>
                  </a:ln>
                  <a:solidFill>
                    <a:sysClr val="windowText" lastClr="000000"/>
                  </a:solidFill>
                  <a:effectLst/>
                  <a:uLnTx/>
                  <a:uFillTx/>
                </a:rPr>
                <a:t>Bessell</a:t>
              </a:r>
              <a:r>
                <a:rPr kumimoji="0" lang="zh-CN" altLang="en-US" sz="1800" i="0" u="none" strike="noStrike" kern="0" cap="none" spc="0" normalizeH="0" baseline="0" noProof="0" dirty="0">
                  <a:ln>
                    <a:noFill/>
                  </a:ln>
                  <a:solidFill>
                    <a:sysClr val="windowText" lastClr="000000"/>
                  </a:solidFill>
                  <a:effectLst/>
                  <a:uLnTx/>
                  <a:uFillTx/>
                </a:rPr>
                <a:t>函数公式</a:t>
              </a:r>
            </a:p>
          </p:txBody>
        </p:sp>
        <p:graphicFrame>
          <p:nvGraphicFramePr>
            <p:cNvPr id="58" name="Object 20"/>
            <p:cNvGraphicFramePr>
              <a:graphicFrameLocks noChangeAspect="1"/>
            </p:cNvGraphicFramePr>
            <p:nvPr/>
          </p:nvGraphicFramePr>
          <p:xfrm>
            <a:off x="1680" y="1282"/>
            <a:ext cx="2915" cy="542"/>
          </p:xfrm>
          <a:graphic>
            <a:graphicData uri="http://schemas.openxmlformats.org/presentationml/2006/ole">
              <mc:AlternateContent xmlns:mc="http://schemas.openxmlformats.org/markup-compatibility/2006">
                <mc:Choice xmlns:v="urn:schemas-microsoft-com:vml" Requires="v">
                  <p:oleObj spid="_x0000_s110952" name="公式" r:id="rId11" imgW="2323800" imgH="431640" progId="Equation.3">
                    <p:embed/>
                  </p:oleObj>
                </mc:Choice>
                <mc:Fallback>
                  <p:oleObj name="公式" r:id="rId11" imgW="2323800" imgH="431640" progId="Equation.3">
                    <p:embed/>
                    <p:pic>
                      <p:nvPicPr>
                        <p:cNvPr id="0"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0" y="1282"/>
                          <a:ext cx="2915"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21"/>
            <p:cNvGraphicFramePr>
              <a:graphicFrameLocks noChangeAspect="1"/>
            </p:cNvGraphicFramePr>
            <p:nvPr/>
          </p:nvGraphicFramePr>
          <p:xfrm>
            <a:off x="1695" y="1810"/>
            <a:ext cx="3521" cy="542"/>
          </p:xfrm>
          <a:graphic>
            <a:graphicData uri="http://schemas.openxmlformats.org/presentationml/2006/ole">
              <mc:AlternateContent xmlns:mc="http://schemas.openxmlformats.org/markup-compatibility/2006">
                <mc:Choice xmlns:v="urn:schemas-microsoft-com:vml" Requires="v">
                  <p:oleObj spid="_x0000_s110953" name="公式" r:id="rId13" imgW="2806560" imgH="431640" progId="Equation.3">
                    <p:embed/>
                  </p:oleObj>
                </mc:Choice>
                <mc:Fallback>
                  <p:oleObj name="公式" r:id="rId13" imgW="2806560" imgH="431640" progId="Equation.3">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5" y="1810"/>
                          <a:ext cx="3521"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22"/>
            <p:cNvGraphicFramePr>
              <a:graphicFrameLocks noChangeAspect="1"/>
            </p:cNvGraphicFramePr>
            <p:nvPr>
              <p:extLst>
                <p:ext uri="{D42A27DB-BD31-4B8C-83A1-F6EECF244321}">
                  <p14:modId xmlns:p14="http://schemas.microsoft.com/office/powerpoint/2010/main" val="2264925657"/>
                </p:ext>
              </p:extLst>
            </p:nvPr>
          </p:nvGraphicFramePr>
          <p:xfrm>
            <a:off x="4813" y="1404"/>
            <a:ext cx="404" cy="230"/>
          </p:xfrm>
          <a:graphic>
            <a:graphicData uri="http://schemas.openxmlformats.org/presentationml/2006/ole">
              <mc:AlternateContent xmlns:mc="http://schemas.openxmlformats.org/markup-compatibility/2006">
                <mc:Choice xmlns:v="urn:schemas-microsoft-com:vml" Requires="v">
                  <p:oleObj spid="_x0000_s110954" name="Equation" r:id="rId15" imgW="355320" imgH="203040" progId="Equation.3">
                    <p:embed/>
                  </p:oleObj>
                </mc:Choice>
                <mc:Fallback>
                  <p:oleObj name="Equation" r:id="rId15" imgW="355320" imgH="203040" progId="Equation.3">
                    <p:embed/>
                    <p:pic>
                      <p:nvPicPr>
                        <p:cNvPr id="0" name="Picture 30"/>
                        <p:cNvPicPr>
                          <a:picLocks noChangeAspect="1" noChangeArrowheads="1"/>
                        </p:cNvPicPr>
                        <p:nvPr/>
                      </p:nvPicPr>
                      <p:blipFill>
                        <a:blip r:embed="rId16"/>
                        <a:srcRect/>
                        <a:stretch>
                          <a:fillRect/>
                        </a:stretch>
                      </p:blipFill>
                      <p:spPr bwMode="auto">
                        <a:xfrm>
                          <a:off x="4813" y="1404"/>
                          <a:ext cx="404" cy="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 Box 23"/>
            <p:cNvSpPr txBox="1">
              <a:spLocks noChangeArrowheads="1"/>
            </p:cNvSpPr>
            <p:nvPr/>
          </p:nvSpPr>
          <p:spPr bwMode="auto">
            <a:xfrm>
              <a:off x="5175" y="1373"/>
              <a:ext cx="432"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偶阶</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62" name="Object 24"/>
            <p:cNvGraphicFramePr>
              <a:graphicFrameLocks noChangeAspect="1"/>
            </p:cNvGraphicFramePr>
            <p:nvPr>
              <p:extLst>
                <p:ext uri="{D42A27DB-BD31-4B8C-83A1-F6EECF244321}">
                  <p14:modId xmlns:p14="http://schemas.microsoft.com/office/powerpoint/2010/main" val="317491341"/>
                </p:ext>
              </p:extLst>
            </p:nvPr>
          </p:nvGraphicFramePr>
          <p:xfrm>
            <a:off x="4910" y="2208"/>
            <a:ext cx="274" cy="160"/>
          </p:xfrm>
          <a:graphic>
            <a:graphicData uri="http://schemas.openxmlformats.org/presentationml/2006/ole">
              <mc:AlternateContent xmlns:mc="http://schemas.openxmlformats.org/markup-compatibility/2006">
                <mc:Choice xmlns:v="urn:schemas-microsoft-com:vml" Requires="v">
                  <p:oleObj spid="_x0000_s110955" name="Equation" r:id="rId17" imgW="241200" imgH="139680" progId="Equation.3">
                    <p:embed/>
                  </p:oleObj>
                </mc:Choice>
                <mc:Fallback>
                  <p:oleObj name="Equation" r:id="rId17" imgW="241200" imgH="139680" progId="Equation.3">
                    <p:embed/>
                    <p:pic>
                      <p:nvPicPr>
                        <p:cNvPr id="0" name="Picture 31"/>
                        <p:cNvPicPr>
                          <a:picLocks noChangeAspect="1" noChangeArrowheads="1"/>
                        </p:cNvPicPr>
                        <p:nvPr/>
                      </p:nvPicPr>
                      <p:blipFill>
                        <a:blip r:embed="rId18"/>
                        <a:srcRect/>
                        <a:stretch>
                          <a:fillRect/>
                        </a:stretch>
                      </p:blipFill>
                      <p:spPr bwMode="auto">
                        <a:xfrm>
                          <a:off x="4910" y="2208"/>
                          <a:ext cx="274" cy="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 Box 25"/>
            <p:cNvSpPr txBox="1">
              <a:spLocks noChangeArrowheads="1"/>
            </p:cNvSpPr>
            <p:nvPr/>
          </p:nvSpPr>
          <p:spPr bwMode="auto">
            <a:xfrm>
              <a:off x="5184" y="2160"/>
              <a:ext cx="432"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奇阶</a:t>
              </a:r>
              <a:endParaRPr kumimoji="0" lang="zh-CN" altLang="en-US" sz="1800" i="0" u="none" strike="noStrike" kern="0" cap="none" spc="0" normalizeH="0" baseline="0" noProof="0">
                <a:ln>
                  <a:noFill/>
                </a:ln>
                <a:solidFill>
                  <a:sysClr val="windowText" lastClr="000000"/>
                </a:solidFill>
                <a:effectLst/>
                <a:uLnTx/>
                <a:uFillTx/>
              </a:endParaRPr>
            </a:p>
          </p:txBody>
        </p:sp>
      </p:grpSp>
      <p:graphicFrame>
        <p:nvGraphicFramePr>
          <p:cNvPr id="110624" name="Object 32"/>
          <p:cNvGraphicFramePr>
            <a:graphicFrameLocks noChangeAspect="1"/>
          </p:cNvGraphicFramePr>
          <p:nvPr/>
        </p:nvGraphicFramePr>
        <p:xfrm>
          <a:off x="1600200" y="1143000"/>
          <a:ext cx="6134101" cy="609600"/>
        </p:xfrm>
        <a:graphic>
          <a:graphicData uri="http://schemas.openxmlformats.org/presentationml/2006/ole">
            <mc:AlternateContent xmlns:mc="http://schemas.openxmlformats.org/markup-compatibility/2006">
              <mc:Choice xmlns:v="urn:schemas-microsoft-com:vml" Requires="v">
                <p:oleObj spid="_x0000_s110956" name="公式" r:id="rId19" imgW="2044440" imgH="203040" progId="Equation.3">
                  <p:embed/>
                </p:oleObj>
              </mc:Choice>
              <mc:Fallback>
                <p:oleObj name="公式" r:id="rId19" imgW="2044440" imgH="203040" progId="Equation.3">
                  <p:embed/>
                  <p:pic>
                    <p:nvPicPr>
                      <p:cNvPr id="0" name="Picture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0200" y="1143000"/>
                        <a:ext cx="6134101" cy="609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horizontal)">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linds(horizontal)">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1752600" y="304800"/>
            <a:ext cx="5638800" cy="61722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a:t>
            </a:r>
            <a:r>
              <a:rPr lang="en-US" altLang="zh-CN" dirty="0" smtClean="0"/>
              <a:t>Raman—</a:t>
            </a:r>
            <a:r>
              <a:rPr lang="en-US" altLang="zh-CN" dirty="0" err="1" smtClean="0"/>
              <a:t>Nath</a:t>
            </a:r>
            <a:r>
              <a:rPr lang="zh-CN" altLang="en-US" dirty="0" smtClean="0"/>
              <a:t>衍射</a:t>
            </a:r>
            <a:endParaRPr lang="zh-CN" altLang="en-US" dirty="0"/>
          </a:p>
        </p:txBody>
      </p:sp>
      <p:sp>
        <p:nvSpPr>
          <p:cNvPr id="27" name="Text Box 6"/>
          <p:cNvSpPr txBox="1">
            <a:spLocks noChangeArrowheads="1"/>
          </p:cNvSpPr>
          <p:nvPr/>
        </p:nvSpPr>
        <p:spPr bwMode="auto">
          <a:xfrm>
            <a:off x="990600" y="2065338"/>
            <a:ext cx="3048000"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00000"/>
                </a:solidFill>
                <a:effectLst/>
                <a:uLnTx/>
                <a:uFillTx/>
              </a:rPr>
              <a:t>讨论 </a:t>
            </a:r>
            <a:r>
              <a:rPr kumimoji="0" lang="en-US" altLang="zh-CN" sz="1800" i="0" u="none" strike="noStrike" kern="0" cap="none" spc="0" normalizeH="0" baseline="0" noProof="0" dirty="0">
                <a:ln>
                  <a:noFill/>
                </a:ln>
                <a:solidFill>
                  <a:srgbClr val="C00000"/>
                </a:solidFill>
                <a:effectLst/>
                <a:uLnTx/>
                <a:uFillTx/>
              </a:rPr>
              <a:t>(Raman-</a:t>
            </a:r>
            <a:r>
              <a:rPr kumimoji="0" lang="en-US" altLang="zh-CN" sz="1800" i="0" u="none" strike="noStrike" kern="0" cap="none" spc="0" normalizeH="0" baseline="0" noProof="0" dirty="0" err="1">
                <a:ln>
                  <a:noFill/>
                </a:ln>
                <a:solidFill>
                  <a:srgbClr val="C00000"/>
                </a:solidFill>
                <a:effectLst/>
                <a:uLnTx/>
                <a:uFillTx/>
              </a:rPr>
              <a:t>Nath</a:t>
            </a:r>
            <a:r>
              <a:rPr kumimoji="0" lang="en-US" altLang="zh-CN" sz="1800" i="0" u="none" strike="noStrike" kern="0" cap="none" spc="0" normalizeH="0" baseline="0" noProof="0" dirty="0">
                <a:ln>
                  <a:noFill/>
                </a:ln>
                <a:solidFill>
                  <a:srgbClr val="C00000"/>
                </a:solidFill>
                <a:effectLst/>
                <a:uLnTx/>
                <a:uFillTx/>
              </a:rPr>
              <a:t>) </a:t>
            </a:r>
            <a:r>
              <a:rPr kumimoji="0" lang="zh-CN" altLang="en-US" sz="1800" i="0" u="none" strike="noStrike" kern="0" cap="none" spc="0" normalizeH="0" baseline="0" noProof="0" dirty="0">
                <a:ln>
                  <a:noFill/>
                </a:ln>
                <a:solidFill>
                  <a:srgbClr val="C00000"/>
                </a:solidFill>
                <a:effectLst/>
                <a:uLnTx/>
                <a:uFillTx/>
              </a:rPr>
              <a:t>衍射：</a:t>
            </a:r>
          </a:p>
        </p:txBody>
      </p:sp>
      <p:sp>
        <p:nvSpPr>
          <p:cNvPr id="28" name="Text Box 7"/>
          <p:cNvSpPr txBox="1">
            <a:spLocks noChangeArrowheads="1"/>
          </p:cNvSpPr>
          <p:nvPr/>
        </p:nvSpPr>
        <p:spPr bwMode="auto">
          <a:xfrm>
            <a:off x="1066800" y="2446338"/>
            <a:ext cx="6477000" cy="366712"/>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en-US" altLang="zh-CN" sz="1800" i="0" u="none" strike="noStrike" kern="0" cap="none" spc="0" normalizeH="0" baseline="0" noProof="0">
                <a:ln>
                  <a:noFill/>
                </a:ln>
                <a:solidFill>
                  <a:sysClr val="windowText" lastClr="000000"/>
                </a:solidFill>
                <a:effectLst/>
                <a:uLnTx/>
                <a:uFillTx/>
              </a:rPr>
              <a:t> m </a:t>
            </a:r>
            <a:r>
              <a:rPr kumimoji="0" lang="zh-CN" altLang="zh-CN" sz="1800" i="0" u="none" strike="noStrike" kern="0" cap="none" spc="0" normalizeH="0" baseline="0" noProof="0">
                <a:ln>
                  <a:noFill/>
                </a:ln>
                <a:solidFill>
                  <a:sysClr val="windowText" lastClr="000000"/>
                </a:solidFill>
                <a:effectLst/>
                <a:uLnTx/>
                <a:uFillTx/>
              </a:rPr>
              <a:t>取不同值表示不同方向可能取得极大值</a:t>
            </a:r>
            <a:endParaRPr kumimoji="0" lang="zh-CN" altLang="en-US" sz="1800" i="0" u="none" strike="noStrike" kern="0" cap="none" spc="0" normalizeH="0" baseline="0" noProof="0">
              <a:ln>
                <a:noFill/>
              </a:ln>
              <a:solidFill>
                <a:sysClr val="windowText" lastClr="000000"/>
              </a:solidFill>
              <a:effectLst/>
              <a:uLnTx/>
              <a:uFillTx/>
            </a:endParaRPr>
          </a:p>
        </p:txBody>
      </p:sp>
      <p:sp>
        <p:nvSpPr>
          <p:cNvPr id="29" name="Text Box 8"/>
          <p:cNvSpPr txBox="1">
            <a:spLocks noChangeArrowheads="1"/>
          </p:cNvSpPr>
          <p:nvPr/>
        </p:nvSpPr>
        <p:spPr bwMode="auto">
          <a:xfrm>
            <a:off x="1219200" y="2979738"/>
            <a:ext cx="1219200"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极大条件</a:t>
            </a:r>
          </a:p>
        </p:txBody>
      </p:sp>
      <p:graphicFrame>
        <p:nvGraphicFramePr>
          <p:cNvPr id="30" name="Object 9"/>
          <p:cNvGraphicFramePr>
            <a:graphicFrameLocks noChangeAspect="1"/>
          </p:cNvGraphicFramePr>
          <p:nvPr/>
        </p:nvGraphicFramePr>
        <p:xfrm>
          <a:off x="2362200" y="2790825"/>
          <a:ext cx="4556125" cy="752475"/>
        </p:xfrm>
        <a:graphic>
          <a:graphicData uri="http://schemas.openxmlformats.org/presentationml/2006/ole">
            <mc:AlternateContent xmlns:mc="http://schemas.openxmlformats.org/markup-compatibility/2006">
              <mc:Choice xmlns:v="urn:schemas-microsoft-com:vml" Requires="v">
                <p:oleObj spid="_x0000_s117019" name="公式" r:id="rId3" imgW="2616120" imgH="431640" progId="Equation.3">
                  <p:embed/>
                </p:oleObj>
              </mc:Choice>
              <mc:Fallback>
                <p:oleObj name="公式" r:id="rId3" imgW="2616120" imgH="43164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790825"/>
                        <a:ext cx="45561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AutoShape 10"/>
          <p:cNvSpPr>
            <a:spLocks noChangeArrowheads="1"/>
          </p:cNvSpPr>
          <p:nvPr/>
        </p:nvSpPr>
        <p:spPr bwMode="auto">
          <a:xfrm>
            <a:off x="4343400" y="2979738"/>
            <a:ext cx="381000" cy="228600"/>
          </a:xfrm>
          <a:prstGeom prst="rightArrow">
            <a:avLst>
              <a:gd name="adj1" fmla="val 50000"/>
              <a:gd name="adj2" fmla="val 41667"/>
            </a:avLst>
          </a:prstGeom>
          <a:solidFill>
            <a:srgbClr val="FF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32" name="Text Box 11"/>
          <p:cNvSpPr txBox="1">
            <a:spLocks noChangeArrowheads="1"/>
          </p:cNvSpPr>
          <p:nvPr/>
        </p:nvSpPr>
        <p:spPr bwMode="auto">
          <a:xfrm>
            <a:off x="7010400" y="2979738"/>
            <a:ext cx="19812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i="0" u="none" strike="noStrike" kern="0" cap="none" spc="0" normalizeH="0" baseline="0" noProof="0">
                <a:ln>
                  <a:noFill/>
                </a:ln>
                <a:solidFill>
                  <a:srgbClr val="3333CC"/>
                </a:solidFill>
                <a:effectLst/>
                <a:uLnTx/>
                <a:uFillTx/>
              </a:rPr>
              <a:t> m </a:t>
            </a:r>
            <a:r>
              <a:rPr kumimoji="0" lang="zh-CN" altLang="en-US" sz="1600" i="0" u="none" strike="noStrike" kern="0" cap="none" spc="0" normalizeH="0" baseline="0" noProof="0">
                <a:ln>
                  <a:noFill/>
                </a:ln>
                <a:solidFill>
                  <a:srgbClr val="3333CC"/>
                </a:solidFill>
                <a:effectLst/>
                <a:uLnTx/>
                <a:uFillTx/>
              </a:rPr>
              <a:t>：衍射级次</a:t>
            </a:r>
            <a:endParaRPr kumimoji="0" lang="zh-CN" altLang="en-US" sz="1800" i="0" u="none" strike="noStrike" kern="0" cap="none" spc="0" normalizeH="0" baseline="0" noProof="0">
              <a:ln>
                <a:noFill/>
              </a:ln>
              <a:solidFill>
                <a:sysClr val="windowText" lastClr="000000"/>
              </a:solidFill>
              <a:effectLst/>
              <a:uLnTx/>
              <a:uFillTx/>
            </a:endParaRPr>
          </a:p>
        </p:txBody>
      </p:sp>
      <p:sp>
        <p:nvSpPr>
          <p:cNvPr id="33" name="Text Box 12"/>
          <p:cNvSpPr txBox="1">
            <a:spLocks noChangeArrowheads="1"/>
          </p:cNvSpPr>
          <p:nvPr/>
        </p:nvSpPr>
        <p:spPr bwMode="auto">
          <a:xfrm>
            <a:off x="1219200" y="3598863"/>
            <a:ext cx="1828800"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对比普通光栅</a:t>
            </a:r>
          </a:p>
        </p:txBody>
      </p:sp>
      <p:graphicFrame>
        <p:nvGraphicFramePr>
          <p:cNvPr id="34" name="Object 13"/>
          <p:cNvGraphicFramePr>
            <a:graphicFrameLocks noChangeAspect="1"/>
          </p:cNvGraphicFramePr>
          <p:nvPr>
            <p:extLst>
              <p:ext uri="{D42A27DB-BD31-4B8C-83A1-F6EECF244321}">
                <p14:modId xmlns:p14="http://schemas.microsoft.com/office/powerpoint/2010/main" val="2765368485"/>
              </p:ext>
            </p:extLst>
          </p:nvPr>
        </p:nvGraphicFramePr>
        <p:xfrm>
          <a:off x="3003550" y="3429255"/>
          <a:ext cx="1352550" cy="676275"/>
        </p:xfrm>
        <a:graphic>
          <a:graphicData uri="http://schemas.openxmlformats.org/presentationml/2006/ole">
            <mc:AlternateContent xmlns:mc="http://schemas.openxmlformats.org/markup-compatibility/2006">
              <mc:Choice xmlns:v="urn:schemas-microsoft-com:vml" Requires="v">
                <p:oleObj spid="_x0000_s117020" name="公式" r:id="rId5" imgW="787320" imgH="393480" progId="Equation.3">
                  <p:embed/>
                </p:oleObj>
              </mc:Choice>
              <mc:Fallback>
                <p:oleObj name="公式" r:id="rId5" imgW="787320" imgH="39348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3550" y="3429255"/>
                        <a:ext cx="1352550"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 Box 14"/>
          <p:cNvSpPr txBox="1">
            <a:spLocks noChangeArrowheads="1"/>
          </p:cNvSpPr>
          <p:nvPr/>
        </p:nvSpPr>
        <p:spPr bwMode="auto">
          <a:xfrm>
            <a:off x="4876800" y="3598863"/>
            <a:ext cx="29718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i="0" u="none" strike="noStrike" kern="0" cap="none" spc="0" normalizeH="0" baseline="0" noProof="0">
                <a:ln>
                  <a:noFill/>
                </a:ln>
                <a:solidFill>
                  <a:srgbClr val="3333CC"/>
                </a:solidFill>
                <a:effectLst/>
                <a:uLnTx/>
                <a:uFillTx/>
              </a:rPr>
              <a:t> </a:t>
            </a:r>
            <a:r>
              <a:rPr kumimoji="0" lang="zh-CN" altLang="en-US" sz="1600" i="0" u="none" strike="noStrike" kern="0" cap="none" spc="0" normalizeH="0" baseline="0" noProof="0">
                <a:ln>
                  <a:noFill/>
                </a:ln>
                <a:solidFill>
                  <a:srgbClr val="FF6600"/>
                </a:solidFill>
                <a:effectLst/>
                <a:uLnTx/>
                <a:uFillTx/>
              </a:rPr>
              <a:t>可见       相当于光栅常数</a:t>
            </a:r>
            <a:endParaRPr kumimoji="0" lang="zh-CN" altLang="en-US" sz="1800" i="0" u="none" strike="noStrike" kern="0" cap="none" spc="0" normalizeH="0" baseline="0" noProof="0">
              <a:ln>
                <a:noFill/>
              </a:ln>
              <a:solidFill>
                <a:srgbClr val="FF6600"/>
              </a:solidFill>
              <a:effectLst/>
              <a:uLnTx/>
              <a:uFillTx/>
            </a:endParaRPr>
          </a:p>
        </p:txBody>
      </p:sp>
      <p:graphicFrame>
        <p:nvGraphicFramePr>
          <p:cNvPr id="36" name="Object 15"/>
          <p:cNvGraphicFramePr>
            <a:graphicFrameLocks noChangeAspect="1"/>
          </p:cNvGraphicFramePr>
          <p:nvPr>
            <p:extLst>
              <p:ext uri="{D42A27DB-BD31-4B8C-83A1-F6EECF244321}">
                <p14:modId xmlns:p14="http://schemas.microsoft.com/office/powerpoint/2010/main" val="1655346091"/>
              </p:ext>
            </p:extLst>
          </p:nvPr>
        </p:nvGraphicFramePr>
        <p:xfrm>
          <a:off x="5451380" y="3555714"/>
          <a:ext cx="350837" cy="457200"/>
        </p:xfrm>
        <a:graphic>
          <a:graphicData uri="http://schemas.openxmlformats.org/presentationml/2006/ole">
            <mc:AlternateContent xmlns:mc="http://schemas.openxmlformats.org/markup-compatibility/2006">
              <mc:Choice xmlns:v="urn:schemas-microsoft-com:vml" Requires="v">
                <p:oleObj spid="_x0000_s117021" name="公式" r:id="rId7" imgW="177480" imgH="228600" progId="Equation.3">
                  <p:embed/>
                </p:oleObj>
              </mc:Choice>
              <mc:Fallback>
                <p:oleObj name="公式" r:id="rId7" imgW="177480" imgH="22860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1380" y="3555714"/>
                        <a:ext cx="3508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Box 17"/>
          <p:cNvSpPr txBox="1">
            <a:spLocks noChangeArrowheads="1"/>
          </p:cNvSpPr>
          <p:nvPr/>
        </p:nvSpPr>
        <p:spPr bwMode="auto">
          <a:xfrm>
            <a:off x="1066800" y="4189413"/>
            <a:ext cx="2057400" cy="366712"/>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en-US" altLang="zh-CN" sz="1800" i="0" u="none" strike="noStrike" kern="0" cap="none" spc="0" normalizeH="0" baseline="0" noProof="0">
                <a:ln>
                  <a:noFill/>
                </a:ln>
                <a:solidFill>
                  <a:sysClr val="windowText" lastClr="000000"/>
                </a:solidFill>
                <a:effectLst/>
                <a:uLnTx/>
                <a:uFillTx/>
              </a:rPr>
              <a:t> </a:t>
            </a:r>
            <a:r>
              <a:rPr kumimoji="0" lang="zh-CN" altLang="en-US" sz="1800" i="0" u="none" strike="noStrike" kern="0" cap="none" spc="0" normalizeH="0" baseline="0" noProof="0">
                <a:ln>
                  <a:noFill/>
                </a:ln>
                <a:solidFill>
                  <a:sysClr val="windowText" lastClr="000000"/>
                </a:solidFill>
                <a:effectLst/>
                <a:uLnTx/>
                <a:uFillTx/>
              </a:rPr>
              <a:t>各级</a:t>
            </a:r>
            <a:r>
              <a:rPr kumimoji="0" lang="zh-CN" altLang="zh-CN" sz="1800" i="0" u="none" strike="noStrike" kern="0" cap="none" spc="0" normalizeH="0" baseline="0" noProof="0">
                <a:ln>
                  <a:noFill/>
                </a:ln>
                <a:solidFill>
                  <a:sysClr val="windowText" lastClr="000000"/>
                </a:solidFill>
                <a:effectLst/>
                <a:uLnTx/>
                <a:uFillTx/>
              </a:rPr>
              <a:t>衍射光强：</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38" name="Object 18"/>
          <p:cNvGraphicFramePr>
            <a:graphicFrameLocks noChangeAspect="1"/>
          </p:cNvGraphicFramePr>
          <p:nvPr/>
        </p:nvGraphicFramePr>
        <p:xfrm>
          <a:off x="3290888" y="4122738"/>
          <a:ext cx="1320800" cy="433387"/>
        </p:xfrm>
        <a:graphic>
          <a:graphicData uri="http://schemas.openxmlformats.org/presentationml/2006/ole">
            <mc:AlternateContent xmlns:mc="http://schemas.openxmlformats.org/markup-compatibility/2006">
              <mc:Choice xmlns:v="urn:schemas-microsoft-com:vml" Requires="v">
                <p:oleObj spid="_x0000_s117022" name="公式" r:id="rId9" imgW="774360" imgH="253800" progId="Equation.3">
                  <p:embed/>
                </p:oleObj>
              </mc:Choice>
              <mc:Fallback>
                <p:oleObj name="公式" r:id="rId9" imgW="774360" imgH="25380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0888" y="4122738"/>
                        <a:ext cx="1320800" cy="4333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 Box 19"/>
          <p:cNvSpPr txBox="1">
            <a:spLocks noChangeArrowheads="1"/>
          </p:cNvSpPr>
          <p:nvPr/>
        </p:nvSpPr>
        <p:spPr bwMode="auto">
          <a:xfrm>
            <a:off x="1524000" y="4597400"/>
            <a:ext cx="12954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由</a:t>
            </a:r>
          </a:p>
        </p:txBody>
      </p:sp>
      <p:graphicFrame>
        <p:nvGraphicFramePr>
          <p:cNvPr id="40" name="Object 20"/>
          <p:cNvGraphicFramePr>
            <a:graphicFrameLocks noChangeAspect="1"/>
          </p:cNvGraphicFramePr>
          <p:nvPr/>
        </p:nvGraphicFramePr>
        <p:xfrm>
          <a:off x="1911350" y="4597400"/>
          <a:ext cx="1670050" cy="396875"/>
        </p:xfrm>
        <a:graphic>
          <a:graphicData uri="http://schemas.openxmlformats.org/presentationml/2006/ole">
            <mc:AlternateContent xmlns:mc="http://schemas.openxmlformats.org/markup-compatibility/2006">
              <mc:Choice xmlns:v="urn:schemas-microsoft-com:vml" Requires="v">
                <p:oleObj spid="_x0000_s117023" name="公式" r:id="rId11" imgW="1066680" imgH="253800" progId="Equation.3">
                  <p:embed/>
                </p:oleObj>
              </mc:Choice>
              <mc:Fallback>
                <p:oleObj name="公式" r:id="rId11" imgW="1066680" imgH="25380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1350" y="4597400"/>
                        <a:ext cx="167005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 Box 21"/>
          <p:cNvSpPr txBox="1">
            <a:spLocks noChangeArrowheads="1"/>
          </p:cNvSpPr>
          <p:nvPr/>
        </p:nvSpPr>
        <p:spPr bwMode="auto">
          <a:xfrm>
            <a:off x="3636963" y="4732338"/>
            <a:ext cx="3598862" cy="6413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正、负同级次衍射光强度相等；各级衍射光总和 </a:t>
            </a:r>
            <a:r>
              <a:rPr kumimoji="0" lang="en-US" altLang="zh-CN" sz="1800" i="0" u="none" strike="noStrike" kern="0" cap="none" spc="0" normalizeH="0" baseline="0" noProof="0">
                <a:ln>
                  <a:noFill/>
                </a:ln>
                <a:solidFill>
                  <a:sysClr val="windowText" lastClr="000000"/>
                </a:solidFill>
                <a:effectLst/>
                <a:uLnTx/>
                <a:uFillTx/>
              </a:rPr>
              <a:t>= </a:t>
            </a:r>
            <a:r>
              <a:rPr kumimoji="0" lang="zh-CN" altLang="en-US" sz="1800" i="0" u="none" strike="noStrike" kern="0" cap="none" spc="0" normalizeH="0" baseline="0" noProof="0">
                <a:ln>
                  <a:noFill/>
                </a:ln>
                <a:solidFill>
                  <a:sysClr val="windowText" lastClr="000000"/>
                </a:solidFill>
                <a:effectLst/>
                <a:uLnTx/>
                <a:uFillTx/>
              </a:rPr>
              <a:t>入射光强</a:t>
            </a:r>
          </a:p>
        </p:txBody>
      </p:sp>
      <p:sp>
        <p:nvSpPr>
          <p:cNvPr id="42" name="Text Box 22"/>
          <p:cNvSpPr txBox="1">
            <a:spLocks noChangeArrowheads="1"/>
          </p:cNvSpPr>
          <p:nvPr/>
        </p:nvSpPr>
        <p:spPr bwMode="auto">
          <a:xfrm>
            <a:off x="7086600" y="4810780"/>
            <a:ext cx="1371600" cy="52322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a:ln>
                  <a:noFill/>
                </a:ln>
                <a:solidFill>
                  <a:srgbClr val="3333CC"/>
                </a:solidFill>
                <a:effectLst/>
                <a:uLnTx/>
                <a:uFillTx/>
              </a:rPr>
              <a:t>功率守恒，但各级都不强</a:t>
            </a:r>
            <a:endParaRPr kumimoji="0" lang="zh-CN" altLang="en-US" sz="1800" i="0" u="none" strike="noStrike" kern="0" cap="none" spc="0" normalizeH="0" baseline="0" noProof="0">
              <a:ln>
                <a:noFill/>
              </a:ln>
              <a:solidFill>
                <a:sysClr val="windowText" lastClr="000000"/>
              </a:solidFill>
              <a:effectLst/>
              <a:uLnTx/>
              <a:uFillTx/>
            </a:endParaRPr>
          </a:p>
        </p:txBody>
      </p:sp>
      <p:sp>
        <p:nvSpPr>
          <p:cNvPr id="43" name="Text Box 24"/>
          <p:cNvSpPr txBox="1">
            <a:spLocks noChangeArrowheads="1"/>
          </p:cNvSpPr>
          <p:nvPr/>
        </p:nvSpPr>
        <p:spPr bwMode="auto">
          <a:xfrm>
            <a:off x="1066800" y="5445125"/>
            <a:ext cx="4225925" cy="366713"/>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en-US" altLang="zh-CN" sz="1800" i="0" u="none" strike="noStrike" kern="0" cap="none" spc="0" normalizeH="0" baseline="0" noProof="0">
                <a:ln>
                  <a:noFill/>
                </a:ln>
                <a:solidFill>
                  <a:sysClr val="windowText" lastClr="000000"/>
                </a:solidFill>
                <a:effectLst/>
                <a:uLnTx/>
                <a:uFillTx/>
              </a:rPr>
              <a:t> </a:t>
            </a:r>
            <a:r>
              <a:rPr kumimoji="0" lang="zh-CN" altLang="en-US" sz="1800" i="0" u="none" strike="noStrike" kern="0" cap="none" spc="0" normalizeH="0" baseline="0" noProof="0">
                <a:ln>
                  <a:noFill/>
                </a:ln>
                <a:solidFill>
                  <a:sysClr val="windowText" lastClr="000000"/>
                </a:solidFill>
                <a:effectLst/>
                <a:uLnTx/>
                <a:uFillTx/>
              </a:rPr>
              <a:t>各级</a:t>
            </a:r>
            <a:r>
              <a:rPr kumimoji="0" lang="zh-CN" altLang="zh-CN" sz="1800" i="0" u="none" strike="noStrike" kern="0" cap="none" spc="0" normalizeH="0" baseline="0" noProof="0">
                <a:ln>
                  <a:noFill/>
                </a:ln>
                <a:solidFill>
                  <a:sysClr val="windowText" lastClr="000000"/>
                </a:solidFill>
                <a:effectLst/>
                <a:uLnTx/>
                <a:uFillTx/>
              </a:rPr>
              <a:t>衍射光均为单色光，但有频移：</a:t>
            </a:r>
            <a:endParaRPr kumimoji="0" lang="zh-CN" altLang="en-US" sz="1800" i="0" u="none" strike="noStrike" kern="0" cap="none" spc="0" normalizeH="0" baseline="0" noProof="0">
              <a:ln>
                <a:noFill/>
              </a:ln>
              <a:solidFill>
                <a:sysClr val="windowText" lastClr="000000"/>
              </a:solidFill>
              <a:effectLst/>
              <a:uLnTx/>
              <a:uFillTx/>
            </a:endParaRPr>
          </a:p>
        </p:txBody>
      </p:sp>
      <p:sp>
        <p:nvSpPr>
          <p:cNvPr id="44" name="Text Box 25"/>
          <p:cNvSpPr txBox="1">
            <a:spLocks noChangeArrowheads="1"/>
          </p:cNvSpPr>
          <p:nvPr/>
        </p:nvSpPr>
        <p:spPr bwMode="auto">
          <a:xfrm>
            <a:off x="5334000" y="5462588"/>
            <a:ext cx="25908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a:ln>
                  <a:noFill/>
                </a:ln>
                <a:solidFill>
                  <a:srgbClr val="3333CC"/>
                </a:solidFill>
                <a:effectLst/>
                <a:uLnTx/>
                <a:uFillTx/>
              </a:rPr>
              <a:t>声光栅是移动的</a:t>
            </a:r>
            <a:endParaRPr kumimoji="0" lang="zh-CN" altLang="en-US" sz="1800" i="0" u="none" strike="noStrike" kern="0" cap="none" spc="0" normalizeH="0" baseline="0" noProof="0">
              <a:ln>
                <a:noFill/>
              </a:ln>
              <a:solidFill>
                <a:sysClr val="windowText" lastClr="000000"/>
              </a:solidFill>
              <a:effectLst/>
              <a:uLnTx/>
              <a:uFillTx/>
            </a:endParaRPr>
          </a:p>
        </p:txBody>
      </p:sp>
      <p:sp>
        <p:nvSpPr>
          <p:cNvPr id="45" name="Text Box 26"/>
          <p:cNvSpPr txBox="1">
            <a:spLocks noChangeArrowheads="1"/>
          </p:cNvSpPr>
          <p:nvPr/>
        </p:nvSpPr>
        <p:spPr bwMode="auto">
          <a:xfrm>
            <a:off x="1350963" y="5951538"/>
            <a:ext cx="1852612"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衍射光频率：</a:t>
            </a:r>
          </a:p>
        </p:txBody>
      </p:sp>
      <p:graphicFrame>
        <p:nvGraphicFramePr>
          <p:cNvPr id="46" name="Object 27"/>
          <p:cNvGraphicFramePr>
            <a:graphicFrameLocks noChangeAspect="1"/>
          </p:cNvGraphicFramePr>
          <p:nvPr/>
        </p:nvGraphicFramePr>
        <p:xfrm>
          <a:off x="2971800" y="5969000"/>
          <a:ext cx="1420813" cy="396875"/>
        </p:xfrm>
        <a:graphic>
          <a:graphicData uri="http://schemas.openxmlformats.org/presentationml/2006/ole">
            <mc:AlternateContent xmlns:mc="http://schemas.openxmlformats.org/markup-compatibility/2006">
              <mc:Choice xmlns:v="urn:schemas-microsoft-com:vml" Requires="v">
                <p:oleObj spid="_x0000_s117024" name="公式" r:id="rId13" imgW="825480" imgH="228600" progId="Equation.3">
                  <p:embed/>
                </p:oleObj>
              </mc:Choice>
              <mc:Fallback>
                <p:oleObj name="公式" r:id="rId13" imgW="825480" imgH="22860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5969000"/>
                        <a:ext cx="14208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 Box 29"/>
          <p:cNvSpPr txBox="1">
            <a:spLocks noChangeArrowheads="1"/>
          </p:cNvSpPr>
          <p:nvPr/>
        </p:nvSpPr>
        <p:spPr bwMode="auto">
          <a:xfrm>
            <a:off x="5257800" y="6332538"/>
            <a:ext cx="25146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a:ln>
                  <a:noFill/>
                </a:ln>
                <a:solidFill>
                  <a:srgbClr val="3333CC"/>
                </a:solidFill>
                <a:effectLst/>
                <a:uLnTx/>
                <a:uFillTx/>
              </a:rPr>
              <a:t>一般可忽略频移</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16753" name="Object 17"/>
          <p:cNvGraphicFramePr>
            <a:graphicFrameLocks noChangeAspect="1"/>
          </p:cNvGraphicFramePr>
          <p:nvPr/>
        </p:nvGraphicFramePr>
        <p:xfrm>
          <a:off x="4572000" y="1066800"/>
          <a:ext cx="4334934" cy="1219200"/>
        </p:xfrm>
        <a:graphic>
          <a:graphicData uri="http://schemas.openxmlformats.org/presentationml/2006/ole">
            <mc:AlternateContent xmlns:mc="http://schemas.openxmlformats.org/markup-compatibility/2006">
              <mc:Choice xmlns:v="urn:schemas-microsoft-com:vml" Requires="v">
                <p:oleObj spid="_x0000_s117025" name="公式" r:id="rId15" imgW="2844720" imgH="799920" progId="Equation.3">
                  <p:embed/>
                </p:oleObj>
              </mc:Choice>
              <mc:Fallback>
                <p:oleObj name="公式" r:id="rId15" imgW="2844720" imgH="79992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1066800"/>
                        <a:ext cx="4334934" cy="1219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54" name="Object 18"/>
          <p:cNvGraphicFramePr>
            <a:graphicFrameLocks noChangeAspect="1"/>
          </p:cNvGraphicFramePr>
          <p:nvPr/>
        </p:nvGraphicFramePr>
        <p:xfrm>
          <a:off x="4953000" y="5917406"/>
          <a:ext cx="2743200" cy="407194"/>
        </p:xfrm>
        <a:graphic>
          <a:graphicData uri="http://schemas.openxmlformats.org/presentationml/2006/ole">
            <mc:AlternateContent xmlns:mc="http://schemas.openxmlformats.org/markup-compatibility/2006">
              <mc:Choice xmlns:v="urn:schemas-microsoft-com:vml" Requires="v">
                <p:oleObj spid="_x0000_s117026" name="公式" r:id="rId17" imgW="1625400" imgH="241200" progId="Equation.3">
                  <p:embed/>
                </p:oleObj>
              </mc:Choice>
              <mc:Fallback>
                <p:oleObj name="公式" r:id="rId17" imgW="1625400" imgH="241200" progId="Equation.3">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53000" y="5917406"/>
                        <a:ext cx="2743200" cy="40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par>
                                <p:cTn id="25" presetID="3"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linds(horizontal)">
                                      <p:cBhvr>
                                        <p:cTn id="30" dur="500"/>
                                        <p:tgtEl>
                                          <p:spTgt spid="35"/>
                                        </p:tgtEl>
                                      </p:cBhvr>
                                    </p:animEffect>
                                  </p:childTnLst>
                                </p:cTn>
                              </p:par>
                              <p:par>
                                <p:cTn id="31" presetID="3" presetClass="entr" presetSubtype="1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linds(horizont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linds(horizontal)">
                                      <p:cBhvr>
                                        <p:cTn id="38" dur="500"/>
                                        <p:tgtEl>
                                          <p:spTgt spid="37"/>
                                        </p:tgtEl>
                                      </p:cBhvr>
                                    </p:animEffect>
                                  </p:childTnLst>
                                </p:cTn>
                              </p:par>
                              <p:par>
                                <p:cTn id="39" presetID="3" presetClass="entr" presetSubtype="1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linds(horizontal)">
                                      <p:cBhvr>
                                        <p:cTn id="46" dur="500"/>
                                        <p:tgtEl>
                                          <p:spTgt spid="39"/>
                                        </p:tgtEl>
                                      </p:cBhvr>
                                    </p:animEffect>
                                  </p:childTnLst>
                                </p:cTn>
                              </p:par>
                              <p:par>
                                <p:cTn id="47" presetID="3" presetClass="entr" presetSubtype="1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linds(horizontal)">
                                      <p:cBhvr>
                                        <p:cTn id="49" dur="500"/>
                                        <p:tgtEl>
                                          <p:spTgt spid="4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linds(horizontal)">
                                      <p:cBhvr>
                                        <p:cTn id="52" dur="500"/>
                                        <p:tgtEl>
                                          <p:spTgt spid="4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linds(horizontal)">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par>
                                <p:cTn id="69" presetID="3" presetClass="entr" presetSubtype="1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par>
                                <p:cTn id="72" presetID="3" presetClass="entr" presetSubtype="10" fill="hold" nodeType="withEffect">
                                  <p:stCondLst>
                                    <p:cond delay="0"/>
                                  </p:stCondLst>
                                  <p:childTnLst>
                                    <p:set>
                                      <p:cBhvr>
                                        <p:cTn id="73" dur="1" fill="hold">
                                          <p:stCondLst>
                                            <p:cond delay="0"/>
                                          </p:stCondLst>
                                        </p:cTn>
                                        <p:tgtEl>
                                          <p:spTgt spid="116754"/>
                                        </p:tgtEl>
                                        <p:attrNameLst>
                                          <p:attrName>style.visibility</p:attrName>
                                        </p:attrNameLst>
                                      </p:cBhvr>
                                      <p:to>
                                        <p:strVal val="visible"/>
                                      </p:to>
                                    </p:set>
                                    <p:animEffect transition="in" filter="blinds(horizontal)">
                                      <p:cBhvr>
                                        <p:cTn id="74" dur="500"/>
                                        <p:tgtEl>
                                          <p:spTgt spid="11675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animBg="1"/>
      <p:bldP spid="32" grpId="0"/>
      <p:bldP spid="33" grpId="0"/>
      <p:bldP spid="35" grpId="0"/>
      <p:bldP spid="37" grpId="0"/>
      <p:bldP spid="39" grpId="0"/>
      <p:bldP spid="41" grpId="0"/>
      <p:bldP spid="42" grpId="0"/>
      <p:bldP spid="43" grpId="0"/>
      <p:bldP spid="44" grpId="0"/>
      <p:bldP spid="45"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2</a:t>
            </a:r>
            <a:r>
              <a:rPr lang="zh-CN" altLang="en-US" dirty="0" smtClean="0"/>
              <a:t>  </a:t>
            </a:r>
            <a:r>
              <a:rPr lang="en-US" altLang="zh-CN" dirty="0" smtClean="0"/>
              <a:t>Bragg</a:t>
            </a:r>
            <a:r>
              <a:rPr lang="zh-CN" altLang="en-US" dirty="0" smtClean="0"/>
              <a:t>衍射</a:t>
            </a:r>
            <a:endParaRPr lang="zh-CN" altLang="en-US" dirty="0"/>
          </a:p>
        </p:txBody>
      </p:sp>
      <p:sp>
        <p:nvSpPr>
          <p:cNvPr id="3" name="Content Placeholder 2"/>
          <p:cNvSpPr>
            <a:spLocks noGrp="1"/>
          </p:cNvSpPr>
          <p:nvPr>
            <p:ph idx="1"/>
          </p:nvPr>
        </p:nvSpPr>
        <p:spPr>
          <a:xfrm>
            <a:off x="457200" y="1328738"/>
            <a:ext cx="3886200" cy="4843462"/>
          </a:xfrm>
        </p:spPr>
        <p:txBody>
          <a:bodyPr/>
          <a:lstStyle/>
          <a:p>
            <a:pPr>
              <a:lnSpc>
                <a:spcPct val="150000"/>
              </a:lnSpc>
            </a:pPr>
            <a:r>
              <a:rPr lang="zh-CN" altLang="en-US" sz="2400" smtClean="0">
                <a:solidFill>
                  <a:schemeClr val="tx1"/>
                </a:solidFill>
              </a:rPr>
              <a:t>分析：</a:t>
            </a:r>
            <a:endParaRPr lang="en-US" altLang="zh-CN" sz="2400" smtClean="0">
              <a:solidFill>
                <a:schemeClr val="tx1"/>
              </a:solidFill>
            </a:endParaRPr>
          </a:p>
          <a:p>
            <a:pPr lvl="1">
              <a:lnSpc>
                <a:spcPct val="150000"/>
              </a:lnSpc>
            </a:pPr>
            <a:r>
              <a:rPr lang="zh-CN" altLang="en-US" sz="2000" smtClean="0">
                <a:solidFill>
                  <a:schemeClr val="tx1"/>
                </a:solidFill>
              </a:rPr>
              <a:t>当</a:t>
            </a:r>
            <a:r>
              <a:rPr lang="zh-CN" altLang="en-US" sz="2000" dirty="0" smtClean="0">
                <a:solidFill>
                  <a:srgbClr val="0000FF"/>
                </a:solidFill>
              </a:rPr>
              <a:t>声波频率较高</a:t>
            </a:r>
            <a:r>
              <a:rPr lang="zh-CN" altLang="en-US" sz="2000" dirty="0" smtClean="0">
                <a:solidFill>
                  <a:schemeClr val="tx1"/>
                </a:solidFill>
              </a:rPr>
              <a:t>，声光</a:t>
            </a:r>
            <a:r>
              <a:rPr lang="zh-CN" altLang="en-US" sz="2000" dirty="0" smtClean="0">
                <a:solidFill>
                  <a:srgbClr val="0000FF"/>
                </a:solidFill>
              </a:rPr>
              <a:t>作用长度</a:t>
            </a:r>
            <a:r>
              <a:rPr lang="en-US" altLang="zh-CN" sz="2000" dirty="0" smtClean="0">
                <a:solidFill>
                  <a:srgbClr val="0000FF"/>
                </a:solidFill>
              </a:rPr>
              <a:t>L</a:t>
            </a:r>
            <a:r>
              <a:rPr lang="zh-CN" altLang="en-US" sz="2000" dirty="0" smtClean="0">
                <a:solidFill>
                  <a:srgbClr val="0000FF"/>
                </a:solidFill>
              </a:rPr>
              <a:t>较大</a:t>
            </a:r>
            <a:r>
              <a:rPr lang="zh-CN" altLang="en-US" sz="2000" dirty="0" smtClean="0">
                <a:solidFill>
                  <a:schemeClr val="tx1"/>
                </a:solidFill>
              </a:rPr>
              <a:t>，而且</a:t>
            </a:r>
            <a:r>
              <a:rPr lang="zh-CN" altLang="en-US" sz="2000" dirty="0" smtClean="0">
                <a:solidFill>
                  <a:srgbClr val="0000FF"/>
                </a:solidFill>
              </a:rPr>
              <a:t>光束与声波波</a:t>
            </a:r>
            <a:r>
              <a:rPr lang="zh-CN" altLang="en-US" sz="2000" smtClean="0">
                <a:solidFill>
                  <a:srgbClr val="0000FF"/>
                </a:solidFill>
              </a:rPr>
              <a:t>面间有一</a:t>
            </a:r>
            <a:r>
              <a:rPr lang="zh-CN" altLang="en-US" sz="2000" dirty="0" smtClean="0">
                <a:solidFill>
                  <a:srgbClr val="0000FF"/>
                </a:solidFill>
              </a:rPr>
              <a:t>定的</a:t>
            </a:r>
            <a:r>
              <a:rPr lang="zh-CN" altLang="en-US" sz="2000" smtClean="0">
                <a:solidFill>
                  <a:srgbClr val="0000FF"/>
                </a:solidFill>
              </a:rPr>
              <a:t>角度</a:t>
            </a:r>
            <a:r>
              <a:rPr lang="zh-CN" altLang="en-US" sz="2000" smtClean="0">
                <a:solidFill>
                  <a:schemeClr val="tx1"/>
                </a:solidFill>
              </a:rPr>
              <a:t>时</a:t>
            </a:r>
            <a:r>
              <a:rPr lang="zh-CN" altLang="en-US" sz="2000" dirty="0" smtClean="0">
                <a:solidFill>
                  <a:schemeClr val="tx1"/>
                </a:solidFill>
              </a:rPr>
              <a:t>，光波在介质中要穿过多个声波面，故介质具有“</a:t>
            </a:r>
            <a:r>
              <a:rPr lang="zh-CN" altLang="en-US" sz="2000" dirty="0" smtClean="0">
                <a:solidFill>
                  <a:srgbClr val="0000FF"/>
                </a:solidFill>
              </a:rPr>
              <a:t>体光栅</a:t>
            </a:r>
            <a:r>
              <a:rPr lang="zh-CN" altLang="en-US" sz="2000" dirty="0" smtClean="0">
                <a:solidFill>
                  <a:schemeClr val="tx1"/>
                </a:solidFill>
              </a:rPr>
              <a:t>”</a:t>
            </a:r>
            <a:r>
              <a:rPr lang="zh-CN" altLang="en-US" sz="2000" smtClean="0">
                <a:solidFill>
                  <a:schemeClr val="tx1"/>
                </a:solidFill>
              </a:rPr>
              <a:t>的性质</a:t>
            </a:r>
            <a:endParaRPr lang="en-US" altLang="zh-CN" sz="2000" dirty="0" smtClean="0">
              <a:solidFill>
                <a:schemeClr val="tx1"/>
              </a:solidFill>
            </a:endParaRPr>
          </a:p>
        </p:txBody>
      </p:sp>
      <p:pic>
        <p:nvPicPr>
          <p:cNvPr id="4" name="Picture 3"/>
          <p:cNvPicPr>
            <a:picLocks noChangeAspect="1" noChangeArrowheads="1"/>
          </p:cNvPicPr>
          <p:nvPr/>
        </p:nvPicPr>
        <p:blipFill>
          <a:blip r:embed="rId2" cstate="print"/>
          <a:srcRect l="38000" t="13000" r="6000" b="23572"/>
          <a:stretch>
            <a:fillRect/>
          </a:stretch>
        </p:blipFill>
        <p:spPr bwMode="auto">
          <a:xfrm>
            <a:off x="4343400" y="1298331"/>
            <a:ext cx="4800600" cy="4077432"/>
          </a:xfrm>
          <a:prstGeom prst="rect">
            <a:avLst/>
          </a:prstGeom>
          <a:noFill/>
          <a:ln w="9525">
            <a:noFill/>
            <a:miter lim="800000"/>
            <a:headEnd/>
            <a:tailEnd/>
          </a:ln>
          <a:effectLst/>
        </p:spPr>
      </p:pic>
      <p:sp>
        <p:nvSpPr>
          <p:cNvPr id="5" name="Text Box 6"/>
          <p:cNvSpPr txBox="1">
            <a:spLocks noChangeArrowheads="1"/>
          </p:cNvSpPr>
          <p:nvPr/>
        </p:nvSpPr>
        <p:spPr bwMode="auto">
          <a:xfrm>
            <a:off x="0" y="914400"/>
            <a:ext cx="4572000" cy="40011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i="0" u="none" strike="noStrike" kern="0" cap="none" spc="0" normalizeH="0" baseline="0" noProof="0" dirty="0">
                <a:ln>
                  <a:noFill/>
                </a:ln>
                <a:solidFill>
                  <a:srgbClr val="FF6600"/>
                </a:solidFill>
                <a:effectLst/>
                <a:uLnTx/>
                <a:uFillTx/>
              </a:rPr>
              <a:t>Bragg </a:t>
            </a:r>
            <a:r>
              <a:rPr kumimoji="0" lang="zh-CN" altLang="zh-CN" sz="2000" i="0" u="none" strike="noStrike" kern="0" cap="none" spc="0" normalizeH="0" baseline="0" noProof="0" dirty="0" smtClean="0">
                <a:ln>
                  <a:noFill/>
                </a:ln>
                <a:solidFill>
                  <a:srgbClr val="FF6600"/>
                </a:solidFill>
                <a:effectLst/>
                <a:uLnTx/>
                <a:uFillTx/>
              </a:rPr>
              <a:t>衍射</a:t>
            </a:r>
            <a:r>
              <a:rPr kumimoji="0" lang="zh-CN" altLang="en-US" sz="2000" i="0" u="none" strike="noStrike" kern="0" cap="none" spc="0" normalizeH="0" baseline="0" noProof="0" dirty="0" smtClean="0">
                <a:ln>
                  <a:noFill/>
                </a:ln>
                <a:solidFill>
                  <a:srgbClr val="FF6600"/>
                </a:solidFill>
                <a:effectLst/>
                <a:uLnTx/>
                <a:uFillTx/>
              </a:rPr>
              <a:t>        </a:t>
            </a:r>
            <a:r>
              <a:rPr lang="zh-CN" altLang="en-US" sz="1600" kern="0" dirty="0" smtClean="0">
                <a:solidFill>
                  <a:schemeClr val="tx1"/>
                </a:solidFill>
              </a:rPr>
              <a:t>周期</a:t>
            </a:r>
            <a:r>
              <a:rPr kumimoji="0" lang="zh-CN" altLang="zh-CN" sz="1600" i="0" u="none" strike="noStrike" kern="0" cap="none" spc="0" normalizeH="0" baseline="0" noProof="0" dirty="0" smtClean="0">
                <a:ln>
                  <a:noFill/>
                </a:ln>
                <a:solidFill>
                  <a:sysClr val="windowText" lastClr="000000"/>
                </a:solidFill>
                <a:effectLst/>
                <a:uLnTx/>
                <a:uFillTx/>
              </a:rPr>
              <a:t>小</a:t>
            </a:r>
            <a:r>
              <a:rPr lang="zh-CN" altLang="zh-CN" sz="1600" kern="0" dirty="0" smtClean="0">
                <a:solidFill>
                  <a:srgbClr val="FF6600"/>
                </a:solidFill>
              </a:rPr>
              <a:t> </a:t>
            </a:r>
            <a:r>
              <a:rPr kumimoji="0" lang="zh-CN" altLang="zh-CN" sz="1600" i="0" u="none" strike="noStrike" kern="0" cap="none" spc="0" normalizeH="0" baseline="0" noProof="0" dirty="0" smtClean="0">
                <a:ln>
                  <a:noFill/>
                </a:ln>
                <a:solidFill>
                  <a:sysClr val="windowText" lastClr="000000"/>
                </a:solidFill>
                <a:effectLst/>
                <a:uLnTx/>
                <a:uFillTx/>
              </a:rPr>
              <a:t>、 </a:t>
            </a:r>
            <a:r>
              <a:rPr kumimoji="0" lang="en-US" altLang="zh-CN" sz="1600" i="1" u="none" strike="noStrike" kern="0" cap="none" spc="0" normalizeH="0" baseline="0" noProof="0" dirty="0">
                <a:ln>
                  <a:noFill/>
                </a:ln>
                <a:solidFill>
                  <a:sysClr val="windowText" lastClr="000000"/>
                </a:solidFill>
                <a:effectLst/>
                <a:uLnTx/>
                <a:uFillTx/>
              </a:rPr>
              <a:t>L</a:t>
            </a:r>
            <a:r>
              <a:rPr kumimoji="0" lang="en-US" altLang="zh-CN" sz="1600" i="0" u="none" strike="noStrike" kern="0" cap="none" spc="0" normalizeH="0" baseline="0" noProof="0" dirty="0">
                <a:ln>
                  <a:noFill/>
                </a:ln>
                <a:solidFill>
                  <a:sysClr val="windowText" lastClr="000000"/>
                </a:solidFill>
                <a:effectLst/>
                <a:uLnTx/>
                <a:uFillTx/>
              </a:rPr>
              <a:t> </a:t>
            </a:r>
            <a:r>
              <a:rPr kumimoji="0" lang="zh-CN" altLang="zh-CN" sz="1600" i="0" u="none" strike="noStrike" kern="0" cap="none" spc="0" normalizeH="0" baseline="0" noProof="0" dirty="0">
                <a:ln>
                  <a:noFill/>
                </a:ln>
                <a:solidFill>
                  <a:sysClr val="windowText" lastClr="000000"/>
                </a:solidFill>
                <a:effectLst/>
                <a:uLnTx/>
                <a:uFillTx/>
              </a:rPr>
              <a:t>大， 体光栅</a:t>
            </a:r>
            <a:endParaRPr kumimoji="0" lang="zh-CN" altLang="en-US" sz="160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5800" y="969866"/>
            <a:ext cx="7924800" cy="3243965"/>
          </a:xfrm>
          <a:prstGeom prst="rect">
            <a:avLst/>
          </a:prstGeom>
        </p:spPr>
        <p:txBody>
          <a:bodyPr wrap="square">
            <a:spAutoFit/>
          </a:bodyPr>
          <a:lstStyle/>
          <a:p>
            <a:pPr marL="342900" lvl="0" indent="-342900">
              <a:lnSpc>
                <a:spcPct val="150000"/>
              </a:lnSpc>
              <a:buFont typeface="ZapfDingbats" pitchFamily="82" charset="2"/>
              <a:buChar char=""/>
            </a:pPr>
            <a:r>
              <a:rPr lang="zh-CN" altLang="en-US" sz="2400" kern="0" dirty="0" smtClean="0">
                <a:solidFill>
                  <a:srgbClr val="1C1C1C"/>
                </a:solidFill>
                <a:latin typeface="Arial"/>
                <a:ea typeface="+mn-ea"/>
              </a:rPr>
              <a:t>现象：</a:t>
            </a:r>
            <a:endParaRPr lang="en-US" altLang="zh-CN" sz="2400" kern="0" dirty="0" smtClean="0">
              <a:solidFill>
                <a:srgbClr val="1C1C1C"/>
              </a:solidFill>
              <a:latin typeface="Arial"/>
              <a:ea typeface="+mn-ea"/>
            </a:endParaRPr>
          </a:p>
          <a:p>
            <a:pPr marL="800100" lvl="1" indent="-342900">
              <a:lnSpc>
                <a:spcPct val="150000"/>
              </a:lnSpc>
              <a:buFont typeface="ZapfDingbats" pitchFamily="82" charset="2"/>
              <a:buChar char=""/>
            </a:pPr>
            <a:r>
              <a:rPr lang="zh-CN" altLang="en-US" sz="2000" kern="0" dirty="0" smtClean="0">
                <a:solidFill>
                  <a:srgbClr val="1C1C1C"/>
                </a:solidFill>
                <a:latin typeface="Arial"/>
                <a:ea typeface="+mn-ea"/>
              </a:rPr>
              <a:t>当入射光与声波面间</a:t>
            </a:r>
            <a:r>
              <a:rPr lang="zh-CN" altLang="en-US" sz="2000" kern="0" dirty="0" smtClean="0">
                <a:solidFill>
                  <a:srgbClr val="0000FF"/>
                </a:solidFill>
                <a:latin typeface="Arial"/>
                <a:ea typeface="+mn-ea"/>
              </a:rPr>
              <a:t>夹角满足一定条件时，介质内各级衍射光会相互干涉，各高级次衍射光将互相抵消，只出现</a:t>
            </a:r>
            <a:r>
              <a:rPr lang="en-US" altLang="zh-CN" sz="2000" kern="0" dirty="0" smtClean="0">
                <a:solidFill>
                  <a:srgbClr val="0000FF"/>
                </a:solidFill>
                <a:latin typeface="Arial"/>
                <a:ea typeface="+mn-ea"/>
              </a:rPr>
              <a:t>0</a:t>
            </a:r>
            <a:r>
              <a:rPr lang="zh-CN" altLang="en-US" sz="2000" kern="0" dirty="0" smtClean="0">
                <a:solidFill>
                  <a:srgbClr val="0000FF"/>
                </a:solidFill>
                <a:latin typeface="Arial"/>
                <a:ea typeface="+mn-ea"/>
              </a:rPr>
              <a:t>级和</a:t>
            </a:r>
            <a:r>
              <a:rPr lang="en-US" altLang="zh-CN" sz="2000" kern="0" dirty="0" smtClean="0">
                <a:solidFill>
                  <a:srgbClr val="0000FF"/>
                </a:solidFill>
                <a:latin typeface="Arial"/>
                <a:ea typeface="+mn-ea"/>
              </a:rPr>
              <a:t>+1</a:t>
            </a:r>
            <a:r>
              <a:rPr lang="zh-CN" altLang="en-US" sz="2000" kern="0" dirty="0" smtClean="0">
                <a:solidFill>
                  <a:srgbClr val="0000FF"/>
                </a:solidFill>
                <a:latin typeface="Arial"/>
                <a:ea typeface="+mn-ea"/>
              </a:rPr>
              <a:t>级</a:t>
            </a:r>
            <a:r>
              <a:rPr lang="en-US" altLang="zh-CN" sz="2000" kern="0" dirty="0" smtClean="0">
                <a:solidFill>
                  <a:srgbClr val="0000FF"/>
                </a:solidFill>
                <a:latin typeface="Arial"/>
                <a:ea typeface="+mn-ea"/>
              </a:rPr>
              <a:t>(</a:t>
            </a:r>
            <a:r>
              <a:rPr lang="zh-CN" altLang="en-US" sz="2000" kern="0" dirty="0" smtClean="0">
                <a:solidFill>
                  <a:srgbClr val="0000FF"/>
                </a:solidFill>
                <a:latin typeface="Arial"/>
                <a:ea typeface="+mn-ea"/>
              </a:rPr>
              <a:t>或</a:t>
            </a:r>
            <a:r>
              <a:rPr lang="en-US" altLang="zh-CN" sz="2000" kern="0" dirty="0" smtClean="0">
                <a:solidFill>
                  <a:srgbClr val="0000FF"/>
                </a:solidFill>
                <a:latin typeface="Arial"/>
                <a:ea typeface="+mn-ea"/>
              </a:rPr>
              <a:t>-1</a:t>
            </a:r>
            <a:r>
              <a:rPr lang="zh-CN" altLang="en-US" sz="2000" kern="0" dirty="0" smtClean="0">
                <a:solidFill>
                  <a:srgbClr val="0000FF"/>
                </a:solidFill>
                <a:latin typeface="Arial"/>
                <a:ea typeface="+mn-ea"/>
              </a:rPr>
              <a:t>级</a:t>
            </a:r>
            <a:r>
              <a:rPr lang="en-US" altLang="zh-CN" sz="2000" kern="0" dirty="0" smtClean="0">
                <a:solidFill>
                  <a:srgbClr val="0000FF"/>
                </a:solidFill>
                <a:latin typeface="Arial"/>
                <a:ea typeface="+mn-ea"/>
              </a:rPr>
              <a:t>)</a:t>
            </a:r>
            <a:r>
              <a:rPr lang="en-US" altLang="zh-CN" sz="2000" kern="0" dirty="0" smtClean="0">
                <a:solidFill>
                  <a:srgbClr val="1C1C1C"/>
                </a:solidFill>
                <a:latin typeface="Arial"/>
                <a:ea typeface="+mn-ea"/>
              </a:rPr>
              <a:t>(</a:t>
            </a:r>
            <a:r>
              <a:rPr lang="zh-CN" altLang="en-US" sz="2000" kern="0" dirty="0" smtClean="0">
                <a:solidFill>
                  <a:srgbClr val="1C1C1C"/>
                </a:solidFill>
                <a:latin typeface="Arial"/>
                <a:ea typeface="+mn-ea"/>
              </a:rPr>
              <a:t>视入射光的方向而定</a:t>
            </a:r>
            <a:r>
              <a:rPr lang="en-US" altLang="zh-CN" sz="2000" kern="0" dirty="0" smtClean="0">
                <a:solidFill>
                  <a:srgbClr val="1C1C1C"/>
                </a:solidFill>
                <a:latin typeface="Arial"/>
                <a:ea typeface="+mn-ea"/>
              </a:rPr>
              <a:t>)</a:t>
            </a:r>
            <a:r>
              <a:rPr lang="zh-CN" altLang="en-US" sz="2000" kern="0" dirty="0" smtClean="0">
                <a:solidFill>
                  <a:srgbClr val="1C1C1C"/>
                </a:solidFill>
                <a:latin typeface="Arial"/>
                <a:ea typeface="+mn-ea"/>
              </a:rPr>
              <a:t>衍射光，即产生布拉格衍射</a:t>
            </a:r>
            <a:endParaRPr lang="en-US" altLang="zh-CN" sz="2000" kern="0" dirty="0" smtClean="0">
              <a:solidFill>
                <a:srgbClr val="1C1C1C"/>
              </a:solidFill>
              <a:latin typeface="Arial"/>
              <a:ea typeface="+mn-ea"/>
            </a:endParaRPr>
          </a:p>
          <a:p>
            <a:pPr marL="342900" lvl="0" indent="-342900">
              <a:lnSpc>
                <a:spcPct val="150000"/>
              </a:lnSpc>
              <a:buFont typeface="ZapfDingbats" pitchFamily="82" charset="2"/>
              <a:buChar char=""/>
            </a:pPr>
            <a:r>
              <a:rPr lang="zh-CN" altLang="en-US" sz="2400" kern="0" dirty="0" smtClean="0">
                <a:solidFill>
                  <a:srgbClr val="1C1C1C"/>
                </a:solidFill>
                <a:latin typeface="Arial"/>
                <a:ea typeface="+mn-ea"/>
              </a:rPr>
              <a:t>优点：</a:t>
            </a:r>
            <a:endParaRPr lang="en-US" altLang="zh-CN" sz="2400" kern="0" dirty="0" smtClean="0">
              <a:solidFill>
                <a:srgbClr val="1C1C1C"/>
              </a:solidFill>
              <a:latin typeface="Arial"/>
              <a:ea typeface="+mn-ea"/>
            </a:endParaRPr>
          </a:p>
          <a:p>
            <a:pPr marL="800100" lvl="1" indent="-342900">
              <a:lnSpc>
                <a:spcPct val="150000"/>
              </a:lnSpc>
              <a:buFont typeface="ZapfDingbats" pitchFamily="82" charset="2"/>
              <a:buChar char=""/>
            </a:pPr>
            <a:r>
              <a:rPr lang="zh-CN" altLang="en-US" sz="2000" kern="0" dirty="0">
                <a:solidFill>
                  <a:srgbClr val="C00000"/>
                </a:solidFill>
                <a:latin typeface="Arial"/>
                <a:ea typeface="+mn-ea"/>
              </a:rPr>
              <a:t>较高的效</a:t>
            </a:r>
            <a:r>
              <a:rPr lang="zh-CN" altLang="en-US" sz="2000" kern="0" dirty="0" smtClean="0">
                <a:solidFill>
                  <a:srgbClr val="C00000"/>
                </a:solidFill>
                <a:latin typeface="Arial"/>
                <a:ea typeface="+mn-ea"/>
              </a:rPr>
              <a:t>率：</a:t>
            </a:r>
            <a:r>
              <a:rPr lang="zh-CN" altLang="en-US" sz="2000" kern="0" dirty="0" smtClean="0">
                <a:solidFill>
                  <a:srgbClr val="1C1C1C"/>
                </a:solidFill>
                <a:latin typeface="Arial"/>
                <a:ea typeface="+mn-ea"/>
              </a:rPr>
              <a:t>光束能量可以得到充分利用</a:t>
            </a:r>
            <a:endParaRPr lang="zh-CN" altLang="en-US" sz="2000" kern="0" dirty="0">
              <a:solidFill>
                <a:srgbClr val="C00000"/>
              </a:solidFill>
              <a:latin typeface="Arial"/>
              <a:ea typeface="+mn-ea"/>
            </a:endParaRPr>
          </a:p>
        </p:txBody>
      </p:sp>
      <p:sp>
        <p:nvSpPr>
          <p:cNvPr id="5" name="Rectangle 5"/>
          <p:cNvSpPr/>
          <p:nvPr/>
        </p:nvSpPr>
        <p:spPr>
          <a:xfrm>
            <a:off x="1676400" y="4648200"/>
            <a:ext cx="6248400" cy="1200329"/>
          </a:xfrm>
          <a:prstGeom prst="rect">
            <a:avLst/>
          </a:prstGeom>
          <a:solidFill>
            <a:schemeClr val="bg1">
              <a:lumMod val="85000"/>
              <a:alpha val="85000"/>
            </a:schemeClr>
          </a:solidFill>
        </p:spPr>
        <p:txBody>
          <a:bodyPr wrap="square">
            <a:spAutoFit/>
          </a:bodyPr>
          <a:lstStyle/>
          <a:p>
            <a:pPr>
              <a:lnSpc>
                <a:spcPct val="150000"/>
              </a:lnSpc>
              <a:buNone/>
            </a:pPr>
            <a:r>
              <a:rPr lang="zh-CN" altLang="en-US" sz="2400" dirty="0" smtClean="0"/>
              <a:t>详细的分析需要用麦克斯韦方程求解，这里只用波的干涉加强条件来推导布拉格方程</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2</a:t>
            </a:r>
            <a:r>
              <a:rPr lang="zh-CN" altLang="en-US" dirty="0" smtClean="0"/>
              <a:t>  </a:t>
            </a:r>
            <a:r>
              <a:rPr lang="en-US" altLang="zh-CN" dirty="0" smtClean="0"/>
              <a:t>Bragg</a:t>
            </a:r>
            <a:r>
              <a:rPr lang="zh-CN" altLang="en-US" smtClean="0"/>
              <a:t>衍射的通俗解释</a:t>
            </a:r>
            <a:endParaRPr lang="zh-CN" altLang="en-US" dirty="0"/>
          </a:p>
        </p:txBody>
      </p:sp>
      <p:sp>
        <p:nvSpPr>
          <p:cNvPr id="67" name="Text Box 6"/>
          <p:cNvSpPr txBox="1">
            <a:spLocks noChangeArrowheads="1"/>
          </p:cNvSpPr>
          <p:nvPr/>
        </p:nvSpPr>
        <p:spPr bwMode="auto">
          <a:xfrm>
            <a:off x="0" y="914400"/>
            <a:ext cx="4572000" cy="39687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i="0" u="none" strike="noStrike" kern="0" cap="none" spc="0" normalizeH="0" baseline="0" noProof="0" dirty="0">
                <a:ln>
                  <a:noFill/>
                </a:ln>
                <a:solidFill>
                  <a:srgbClr val="FF6600"/>
                </a:solidFill>
                <a:effectLst/>
                <a:uLnTx/>
                <a:uFillTx/>
              </a:rPr>
              <a:t>Bragg </a:t>
            </a:r>
            <a:r>
              <a:rPr kumimoji="0" lang="zh-CN" altLang="zh-CN" sz="2000" i="0" u="none" strike="noStrike" kern="0" cap="none" spc="0" normalizeH="0" baseline="0" noProof="0" dirty="0">
                <a:ln>
                  <a:noFill/>
                </a:ln>
                <a:solidFill>
                  <a:srgbClr val="FF6600"/>
                </a:solidFill>
                <a:effectLst/>
                <a:uLnTx/>
                <a:uFillTx/>
              </a:rPr>
              <a:t>衍射</a:t>
            </a:r>
            <a:r>
              <a:rPr kumimoji="0" lang="zh-CN" altLang="zh-CN" sz="1800" i="0" u="none" strike="noStrike" kern="0" cap="none" spc="0" normalizeH="0" baseline="0" noProof="0" dirty="0">
                <a:ln>
                  <a:noFill/>
                </a:ln>
                <a:solidFill>
                  <a:srgbClr val="FF6600"/>
                </a:solidFill>
                <a:effectLst/>
                <a:uLnTx/>
                <a:uFillTx/>
              </a:rPr>
              <a:t>          </a:t>
            </a:r>
            <a:r>
              <a:rPr kumimoji="0" lang="zh-CN" altLang="zh-CN" sz="1600" i="0" u="none" strike="noStrike" kern="0" cap="none" spc="0" normalizeH="0" baseline="0" noProof="0" dirty="0">
                <a:ln>
                  <a:noFill/>
                </a:ln>
                <a:solidFill>
                  <a:sysClr val="windowText" lastClr="000000"/>
                </a:solidFill>
                <a:effectLst/>
                <a:uLnTx/>
                <a:uFillTx/>
              </a:rPr>
              <a:t>小、 </a:t>
            </a:r>
            <a:r>
              <a:rPr kumimoji="0" lang="en-US" altLang="zh-CN" sz="1600" i="1" u="none" strike="noStrike" kern="0" cap="none" spc="0" normalizeH="0" baseline="0" noProof="0" dirty="0">
                <a:ln>
                  <a:noFill/>
                </a:ln>
                <a:solidFill>
                  <a:sysClr val="windowText" lastClr="000000"/>
                </a:solidFill>
                <a:effectLst/>
                <a:uLnTx/>
                <a:uFillTx/>
              </a:rPr>
              <a:t>L</a:t>
            </a:r>
            <a:r>
              <a:rPr kumimoji="0" lang="en-US" altLang="zh-CN" sz="1600" i="0" u="none" strike="noStrike" kern="0" cap="none" spc="0" normalizeH="0" baseline="0" noProof="0" dirty="0">
                <a:ln>
                  <a:noFill/>
                </a:ln>
                <a:solidFill>
                  <a:sysClr val="windowText" lastClr="000000"/>
                </a:solidFill>
                <a:effectLst/>
                <a:uLnTx/>
                <a:uFillTx/>
              </a:rPr>
              <a:t> </a:t>
            </a:r>
            <a:r>
              <a:rPr kumimoji="0" lang="zh-CN" altLang="zh-CN" sz="1600" i="0" u="none" strike="noStrike" kern="0" cap="none" spc="0" normalizeH="0" baseline="0" noProof="0" dirty="0">
                <a:ln>
                  <a:noFill/>
                </a:ln>
                <a:solidFill>
                  <a:sysClr val="windowText" lastClr="000000"/>
                </a:solidFill>
                <a:effectLst/>
                <a:uLnTx/>
                <a:uFillTx/>
              </a:rPr>
              <a:t>大， 体光栅</a:t>
            </a:r>
            <a:endParaRPr kumimoji="0" lang="zh-CN" altLang="en-US" sz="1600" i="0" u="none" strike="noStrike" kern="0" cap="none" spc="0" normalizeH="0" baseline="0" noProof="0" dirty="0">
              <a:ln>
                <a:noFill/>
              </a:ln>
              <a:solidFill>
                <a:sysClr val="windowText" lastClr="000000"/>
              </a:solidFill>
              <a:effectLst/>
              <a:uLnTx/>
              <a:uFillTx/>
            </a:endParaRPr>
          </a:p>
        </p:txBody>
      </p:sp>
      <p:graphicFrame>
        <p:nvGraphicFramePr>
          <p:cNvPr id="68" name="Object 7"/>
          <p:cNvGraphicFramePr>
            <a:graphicFrameLocks noChangeAspect="1"/>
          </p:cNvGraphicFramePr>
          <p:nvPr/>
        </p:nvGraphicFramePr>
        <p:xfrm>
          <a:off x="1676400" y="914400"/>
          <a:ext cx="320675" cy="419100"/>
        </p:xfrm>
        <a:graphic>
          <a:graphicData uri="http://schemas.openxmlformats.org/presentationml/2006/ole">
            <mc:AlternateContent xmlns:mc="http://schemas.openxmlformats.org/markup-compatibility/2006">
              <mc:Choice xmlns:v="urn:schemas-microsoft-com:vml" Requires="v">
                <p:oleObj spid="_x0000_s116505" name="公式" r:id="rId3" imgW="177480" imgH="228600" progId="Equation.3">
                  <p:embed/>
                </p:oleObj>
              </mc:Choice>
              <mc:Fallback>
                <p:oleObj name="公式" r:id="rId3" imgW="177480" imgH="2286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4400"/>
                        <a:ext cx="3206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1" name="组合 130"/>
          <p:cNvGrpSpPr/>
          <p:nvPr/>
        </p:nvGrpSpPr>
        <p:grpSpPr>
          <a:xfrm>
            <a:off x="838200" y="1384300"/>
            <a:ext cx="3886200" cy="1206500"/>
            <a:chOff x="838200" y="1384300"/>
            <a:chExt cx="3886200" cy="1206500"/>
          </a:xfrm>
        </p:grpSpPr>
        <p:sp>
          <p:nvSpPr>
            <p:cNvPr id="79" name="Text Box 18"/>
            <p:cNvSpPr txBox="1">
              <a:spLocks noChangeArrowheads="1"/>
            </p:cNvSpPr>
            <p:nvPr/>
          </p:nvSpPr>
          <p:spPr bwMode="auto">
            <a:xfrm>
              <a:off x="838200" y="1384300"/>
              <a:ext cx="3886200" cy="1206500"/>
            </a:xfrm>
            <a:prstGeom prst="rect">
              <a:avLst/>
            </a:prstGeom>
            <a:noFill/>
            <a:ln w="9525">
              <a:noFill/>
              <a:miter lim="800000"/>
              <a:headEnd/>
              <a:tailEnd/>
            </a:ln>
          </p:spPr>
          <p:txBody>
            <a:bodyPr>
              <a:spAutoFit/>
            </a:bodyPr>
            <a:lstStyle/>
            <a:p>
              <a:pPr marL="0" marR="0" lvl="0" indent="0" defTabSz="914400" eaLnBrk="1" fontAlgn="auto" latinLnBrk="0" hangingPunct="1">
                <a:lnSpc>
                  <a:spcPct val="135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折射率周期变化（周期      ）并沿        方</a:t>
              </a:r>
              <a:r>
                <a:rPr kumimoji="0" lang="zh-CN" altLang="en-US" sz="1800" i="0" u="none" strike="noStrike" kern="0" cap="none" spc="0" normalizeH="0" baseline="0" noProof="0" dirty="0" smtClean="0">
                  <a:ln>
                    <a:noFill/>
                  </a:ln>
                  <a:solidFill>
                    <a:sysClr val="windowText" lastClr="000000"/>
                  </a:solidFill>
                  <a:effectLst/>
                  <a:uLnTx/>
                  <a:uFillTx/>
                </a:rPr>
                <a:t>向移动，</a:t>
              </a:r>
              <a:r>
                <a:rPr kumimoji="0" lang="zh-CN" altLang="en-US" sz="1800" i="0" u="none" strike="noStrike" kern="0" cap="none" spc="0" normalizeH="0" baseline="0" noProof="0" dirty="0">
                  <a:ln>
                    <a:noFill/>
                  </a:ln>
                  <a:solidFill>
                    <a:sysClr val="windowText" lastClr="000000"/>
                  </a:solidFill>
                  <a:effectLst/>
                  <a:uLnTx/>
                  <a:uFillTx/>
                </a:rPr>
                <a:t>可看作一系列移动的部分反射镜</a:t>
              </a:r>
              <a:r>
                <a:rPr kumimoji="0" lang="en-US" altLang="zh-CN" sz="1800" i="0" u="none" strike="noStrike" kern="0" cap="none" spc="0" normalizeH="0" baseline="0" noProof="0" dirty="0">
                  <a:ln>
                    <a:noFill/>
                  </a:ln>
                  <a:solidFill>
                    <a:sysClr val="windowText" lastClr="000000"/>
                  </a:solidFill>
                  <a:effectLst/>
                  <a:uLnTx/>
                  <a:uFillTx/>
                </a:rPr>
                <a:t>——</a:t>
              </a:r>
              <a:r>
                <a:rPr kumimoji="0" lang="zh-CN" altLang="en-US" sz="1800" i="0" u="none" strike="noStrike" kern="0" cap="none" spc="0" normalizeH="0" baseline="0" noProof="0" dirty="0">
                  <a:ln>
                    <a:noFill/>
                  </a:ln>
                  <a:solidFill>
                    <a:sysClr val="windowText" lastClr="000000"/>
                  </a:solidFill>
                  <a:effectLst/>
                  <a:uLnTx/>
                  <a:uFillTx/>
                </a:rPr>
                <a:t>体光栅；</a:t>
              </a:r>
            </a:p>
          </p:txBody>
        </p:sp>
        <p:graphicFrame>
          <p:nvGraphicFramePr>
            <p:cNvPr id="80" name="Object 19"/>
            <p:cNvGraphicFramePr>
              <a:graphicFrameLocks noChangeAspect="1"/>
            </p:cNvGraphicFramePr>
            <p:nvPr/>
          </p:nvGraphicFramePr>
          <p:xfrm>
            <a:off x="3276600" y="1447800"/>
            <a:ext cx="320675" cy="419100"/>
          </p:xfrm>
          <a:graphic>
            <a:graphicData uri="http://schemas.openxmlformats.org/presentationml/2006/ole">
              <mc:AlternateContent xmlns:mc="http://schemas.openxmlformats.org/markup-compatibility/2006">
                <mc:Choice xmlns:v="urn:schemas-microsoft-com:vml" Requires="v">
                  <p:oleObj spid="_x0000_s116506" name="公式" r:id="rId5" imgW="177480" imgH="228600" progId="Equation.3">
                    <p:embed/>
                  </p:oleObj>
                </mc:Choice>
                <mc:Fallback>
                  <p:oleObj name="公式" r:id="rId5" imgW="177480" imgH="228600" progId="Equation.3">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447800"/>
                          <a:ext cx="3206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20"/>
            <p:cNvGraphicFramePr>
              <a:graphicFrameLocks noChangeAspect="1"/>
            </p:cNvGraphicFramePr>
            <p:nvPr/>
          </p:nvGraphicFramePr>
          <p:xfrm>
            <a:off x="4326192" y="1433052"/>
            <a:ext cx="298450" cy="419100"/>
          </p:xfrm>
          <a:graphic>
            <a:graphicData uri="http://schemas.openxmlformats.org/presentationml/2006/ole">
              <mc:AlternateContent xmlns:mc="http://schemas.openxmlformats.org/markup-compatibility/2006">
                <mc:Choice xmlns:v="urn:schemas-microsoft-com:vml" Requires="v">
                  <p:oleObj spid="_x0000_s116507" name="公式" r:id="rId7" imgW="164880" imgH="228600" progId="Equation.3">
                    <p:embed/>
                  </p:oleObj>
                </mc:Choice>
                <mc:Fallback>
                  <p:oleObj name="公式" r:id="rId7" imgW="164880" imgH="228600" progId="Equation.3">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6192" y="1433052"/>
                          <a:ext cx="2984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
          <p:cNvGrpSpPr/>
          <p:nvPr/>
        </p:nvGrpSpPr>
        <p:grpSpPr>
          <a:xfrm>
            <a:off x="5257800" y="1219200"/>
            <a:ext cx="3124200" cy="2700338"/>
            <a:chOff x="5257800" y="1219200"/>
            <a:chExt cx="3124200" cy="2700338"/>
          </a:xfrm>
        </p:grpSpPr>
        <p:grpSp>
          <p:nvGrpSpPr>
            <p:cNvPr id="69" name="Group 8"/>
            <p:cNvGrpSpPr>
              <a:grpSpLocks/>
            </p:cNvGrpSpPr>
            <p:nvPr/>
          </p:nvGrpSpPr>
          <p:grpSpPr bwMode="auto">
            <a:xfrm>
              <a:off x="5257800" y="1671638"/>
              <a:ext cx="2895600" cy="2247900"/>
              <a:chOff x="3312" y="861"/>
              <a:chExt cx="1824" cy="1416"/>
            </a:xfrm>
          </p:grpSpPr>
          <p:sp>
            <p:nvSpPr>
              <p:cNvPr id="70" name="Line 9"/>
              <p:cNvSpPr>
                <a:spLocks noChangeShapeType="1"/>
              </p:cNvSpPr>
              <p:nvPr/>
            </p:nvSpPr>
            <p:spPr bwMode="auto">
              <a:xfrm>
                <a:off x="3360" y="1149"/>
                <a:ext cx="1776"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1" name="Line 10"/>
              <p:cNvSpPr>
                <a:spLocks noChangeShapeType="1"/>
              </p:cNvSpPr>
              <p:nvPr/>
            </p:nvSpPr>
            <p:spPr bwMode="auto">
              <a:xfrm>
                <a:off x="3360" y="1437"/>
                <a:ext cx="1776"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2" name="Line 11"/>
              <p:cNvSpPr>
                <a:spLocks noChangeShapeType="1"/>
              </p:cNvSpPr>
              <p:nvPr/>
            </p:nvSpPr>
            <p:spPr bwMode="auto">
              <a:xfrm>
                <a:off x="3360" y="1677"/>
                <a:ext cx="1776"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3" name="Line 12"/>
              <p:cNvSpPr>
                <a:spLocks noChangeShapeType="1"/>
              </p:cNvSpPr>
              <p:nvPr/>
            </p:nvSpPr>
            <p:spPr bwMode="auto">
              <a:xfrm>
                <a:off x="3360" y="1917"/>
                <a:ext cx="1776"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4" name="Line 13"/>
              <p:cNvSpPr>
                <a:spLocks noChangeShapeType="1"/>
              </p:cNvSpPr>
              <p:nvPr/>
            </p:nvSpPr>
            <p:spPr bwMode="auto">
              <a:xfrm>
                <a:off x="3312" y="861"/>
                <a:ext cx="1824" cy="1344"/>
              </a:xfrm>
              <a:prstGeom prst="line">
                <a:avLst/>
              </a:prstGeom>
              <a:noFill/>
              <a:ln w="5715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5" name="Line 14"/>
              <p:cNvSpPr>
                <a:spLocks noChangeShapeType="1"/>
              </p:cNvSpPr>
              <p:nvPr/>
            </p:nvSpPr>
            <p:spPr bwMode="auto">
              <a:xfrm flipV="1">
                <a:off x="4368" y="1053"/>
                <a:ext cx="768" cy="576"/>
              </a:xfrm>
              <a:prstGeom prst="line">
                <a:avLst/>
              </a:prstGeom>
              <a:noFill/>
              <a:ln w="57150">
                <a:solidFill>
                  <a:srgbClr val="0066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76" name="Object 15"/>
              <p:cNvGraphicFramePr>
                <a:graphicFrameLocks noChangeAspect="1"/>
              </p:cNvGraphicFramePr>
              <p:nvPr>
                <p:extLst>
                  <p:ext uri="{D42A27DB-BD31-4B8C-83A1-F6EECF244321}">
                    <p14:modId xmlns:p14="http://schemas.microsoft.com/office/powerpoint/2010/main" val="3932337743"/>
                  </p:ext>
                </p:extLst>
              </p:nvPr>
            </p:nvGraphicFramePr>
            <p:xfrm>
              <a:off x="3463" y="1413"/>
              <a:ext cx="188" cy="264"/>
            </p:xfrm>
            <a:graphic>
              <a:graphicData uri="http://schemas.openxmlformats.org/presentationml/2006/ole">
                <mc:AlternateContent xmlns:mc="http://schemas.openxmlformats.org/markup-compatibility/2006">
                  <mc:Choice xmlns:v="urn:schemas-microsoft-com:vml" Requires="v">
                    <p:oleObj spid="_x0000_s116508" name="Equation" r:id="rId9" imgW="164880" imgH="228600" progId="Equation.3">
                      <p:embed/>
                    </p:oleObj>
                  </mc:Choice>
                  <mc:Fallback>
                    <p:oleObj name="Equation" r:id="rId9" imgW="164880" imgH="228600" progId="Equation.3">
                      <p:embed/>
                      <p:pic>
                        <p:nvPicPr>
                          <p:cNvPr id="0" name="Picture 24"/>
                          <p:cNvPicPr>
                            <a:picLocks noChangeAspect="1" noChangeArrowheads="1"/>
                          </p:cNvPicPr>
                          <p:nvPr/>
                        </p:nvPicPr>
                        <p:blipFill>
                          <a:blip r:embed="rId10"/>
                          <a:srcRect/>
                          <a:stretch>
                            <a:fillRect/>
                          </a:stretch>
                        </p:blipFill>
                        <p:spPr bwMode="auto">
                          <a:xfrm>
                            <a:off x="3463" y="1413"/>
                            <a:ext cx="188"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Line 16"/>
              <p:cNvSpPr>
                <a:spLocks noChangeShapeType="1"/>
              </p:cNvSpPr>
              <p:nvPr/>
            </p:nvSpPr>
            <p:spPr bwMode="auto">
              <a:xfrm flipV="1">
                <a:off x="4224" y="2013"/>
                <a:ext cx="0" cy="192"/>
              </a:xfrm>
              <a:prstGeom prst="line">
                <a:avLst/>
              </a:prstGeom>
              <a:noFill/>
              <a:ln w="57150">
                <a:solidFill>
                  <a:srgbClr val="CC66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78" name="Object 17"/>
              <p:cNvGraphicFramePr>
                <a:graphicFrameLocks noChangeAspect="1"/>
              </p:cNvGraphicFramePr>
              <p:nvPr>
                <p:extLst>
                  <p:ext uri="{D42A27DB-BD31-4B8C-83A1-F6EECF244321}">
                    <p14:modId xmlns:p14="http://schemas.microsoft.com/office/powerpoint/2010/main" val="1164753164"/>
                  </p:ext>
                </p:extLst>
              </p:nvPr>
            </p:nvGraphicFramePr>
            <p:xfrm>
              <a:off x="4368" y="2013"/>
              <a:ext cx="188" cy="264"/>
            </p:xfrm>
            <a:graphic>
              <a:graphicData uri="http://schemas.openxmlformats.org/presentationml/2006/ole">
                <mc:AlternateContent xmlns:mc="http://schemas.openxmlformats.org/markup-compatibility/2006">
                  <mc:Choice xmlns:v="urn:schemas-microsoft-com:vml" Requires="v">
                    <p:oleObj spid="_x0000_s116509" name="Equation" r:id="rId11" imgW="164880" imgH="228600" progId="Equation.3">
                      <p:embed/>
                    </p:oleObj>
                  </mc:Choice>
                  <mc:Fallback>
                    <p:oleObj name="Equation" r:id="rId11" imgW="164880" imgH="228600" progId="Equation.3">
                      <p:embed/>
                      <p:pic>
                        <p:nvPicPr>
                          <p:cNvPr id="0" name="Picture 25"/>
                          <p:cNvPicPr>
                            <a:picLocks noChangeAspect="1" noChangeArrowheads="1"/>
                          </p:cNvPicPr>
                          <p:nvPr/>
                        </p:nvPicPr>
                        <p:blipFill>
                          <a:blip r:embed="rId12"/>
                          <a:srcRect/>
                          <a:stretch>
                            <a:fillRect/>
                          </a:stretch>
                        </p:blipFill>
                        <p:spPr bwMode="auto">
                          <a:xfrm>
                            <a:off x="4368" y="2013"/>
                            <a:ext cx="188"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2" name="Group 21"/>
            <p:cNvGrpSpPr>
              <a:grpSpLocks/>
            </p:cNvGrpSpPr>
            <p:nvPr/>
          </p:nvGrpSpPr>
          <p:grpSpPr bwMode="auto">
            <a:xfrm>
              <a:off x="5334000" y="1219200"/>
              <a:ext cx="3048000" cy="1233488"/>
              <a:chOff x="3360" y="576"/>
              <a:chExt cx="1920" cy="777"/>
            </a:xfrm>
          </p:grpSpPr>
          <p:sp>
            <p:nvSpPr>
              <p:cNvPr id="83" name="Text Box 22"/>
              <p:cNvSpPr txBox="1">
                <a:spLocks noChangeArrowheads="1"/>
              </p:cNvSpPr>
              <p:nvPr/>
            </p:nvSpPr>
            <p:spPr bwMode="auto">
              <a:xfrm>
                <a:off x="3360" y="717"/>
                <a:ext cx="576"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a:ln>
                      <a:noFill/>
                    </a:ln>
                    <a:solidFill>
                      <a:srgbClr val="3333CC"/>
                    </a:solidFill>
                    <a:effectLst/>
                    <a:uLnTx/>
                    <a:uFillTx/>
                  </a:rPr>
                  <a:t>入射</a:t>
                </a:r>
                <a:endParaRPr kumimoji="0" lang="zh-CN" altLang="en-US" sz="1400" i="0" u="none" strike="noStrike" kern="0" cap="none" spc="0" normalizeH="0" baseline="0" noProof="0">
                  <a:ln>
                    <a:noFill/>
                  </a:ln>
                  <a:solidFill>
                    <a:sysClr val="windowText" lastClr="000000"/>
                  </a:solidFill>
                  <a:effectLst/>
                  <a:uLnTx/>
                  <a:uFillTx/>
                </a:endParaRPr>
              </a:p>
            </p:txBody>
          </p:sp>
          <p:sp>
            <p:nvSpPr>
              <p:cNvPr id="84" name="Text Box 23"/>
              <p:cNvSpPr txBox="1">
                <a:spLocks noChangeArrowheads="1"/>
              </p:cNvSpPr>
              <p:nvPr/>
            </p:nvSpPr>
            <p:spPr bwMode="auto">
              <a:xfrm>
                <a:off x="4944" y="861"/>
                <a:ext cx="336"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i="0" u="none" strike="noStrike" kern="0" cap="none" spc="0" normalizeH="0" baseline="0" noProof="0">
                    <a:ln>
                      <a:noFill/>
                    </a:ln>
                    <a:solidFill>
                      <a:srgbClr val="3333CC"/>
                    </a:solidFill>
                    <a:effectLst/>
                    <a:uLnTx/>
                    <a:uFillTx/>
                  </a:rPr>
                  <a:t>1 </a:t>
                </a:r>
                <a:r>
                  <a:rPr kumimoji="0" lang="zh-CN" altLang="en-US" sz="1400" i="0" u="none" strike="noStrike" kern="0" cap="none" spc="0" normalizeH="0" baseline="0" noProof="0">
                    <a:ln>
                      <a:noFill/>
                    </a:ln>
                    <a:solidFill>
                      <a:srgbClr val="3333CC"/>
                    </a:solidFill>
                    <a:effectLst/>
                    <a:uLnTx/>
                    <a:uFillTx/>
                  </a:rPr>
                  <a:t>级</a:t>
                </a:r>
                <a:endParaRPr kumimoji="0" lang="zh-CN" altLang="en-US" sz="1400" i="0" u="none" strike="noStrike" kern="0" cap="none" spc="0" normalizeH="0" baseline="0" noProof="0">
                  <a:ln>
                    <a:noFill/>
                  </a:ln>
                  <a:solidFill>
                    <a:sysClr val="windowText" lastClr="000000"/>
                  </a:solidFill>
                  <a:effectLst/>
                  <a:uLnTx/>
                  <a:uFillTx/>
                </a:endParaRPr>
              </a:p>
            </p:txBody>
          </p:sp>
          <p:sp>
            <p:nvSpPr>
              <p:cNvPr id="85" name="Line 24"/>
              <p:cNvSpPr>
                <a:spLocks noChangeShapeType="1"/>
              </p:cNvSpPr>
              <p:nvPr/>
            </p:nvSpPr>
            <p:spPr bwMode="auto">
              <a:xfrm>
                <a:off x="4032" y="669"/>
                <a:ext cx="720" cy="576"/>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86" name="Line 25"/>
              <p:cNvSpPr>
                <a:spLocks noChangeShapeType="1"/>
              </p:cNvSpPr>
              <p:nvPr/>
            </p:nvSpPr>
            <p:spPr bwMode="auto">
              <a:xfrm flipV="1">
                <a:off x="3696" y="669"/>
                <a:ext cx="384" cy="480"/>
              </a:xfrm>
              <a:prstGeom prst="line">
                <a:avLst/>
              </a:prstGeom>
              <a:noFill/>
              <a:ln w="28575">
                <a:solidFill>
                  <a:srgbClr val="3333CC"/>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87" name="Line 26"/>
              <p:cNvSpPr>
                <a:spLocks noChangeShapeType="1"/>
              </p:cNvSpPr>
              <p:nvPr/>
            </p:nvSpPr>
            <p:spPr bwMode="auto">
              <a:xfrm flipH="1" flipV="1">
                <a:off x="4224" y="669"/>
                <a:ext cx="384" cy="480"/>
              </a:xfrm>
              <a:prstGeom prst="line">
                <a:avLst/>
              </a:prstGeom>
              <a:noFill/>
              <a:ln w="28575">
                <a:solidFill>
                  <a:srgbClr val="3333CC"/>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88" name="Line 27"/>
              <p:cNvSpPr>
                <a:spLocks noChangeShapeType="1"/>
              </p:cNvSpPr>
              <p:nvPr/>
            </p:nvSpPr>
            <p:spPr bwMode="auto">
              <a:xfrm flipH="1">
                <a:off x="3696" y="621"/>
                <a:ext cx="624" cy="528"/>
              </a:xfrm>
              <a:prstGeom prst="line">
                <a:avLst/>
              </a:prstGeom>
              <a:noFill/>
              <a:ln w="28575">
                <a:solidFill>
                  <a:srgbClr val="006600"/>
                </a:solidFill>
                <a:round/>
                <a:headEnd type="triangle" w="med" len="me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89" name="Line 28"/>
              <p:cNvSpPr>
                <a:spLocks noChangeShapeType="1"/>
              </p:cNvSpPr>
              <p:nvPr/>
            </p:nvSpPr>
            <p:spPr bwMode="auto">
              <a:xfrm flipH="1">
                <a:off x="4608" y="669"/>
                <a:ext cx="576" cy="480"/>
              </a:xfrm>
              <a:prstGeom prst="line">
                <a:avLst/>
              </a:prstGeom>
              <a:noFill/>
              <a:ln w="28575">
                <a:solidFill>
                  <a:srgbClr val="006600"/>
                </a:solidFill>
                <a:round/>
                <a:headEnd type="triangle" w="med" len="me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90" name="Object 29"/>
              <p:cNvGraphicFramePr>
                <a:graphicFrameLocks noChangeAspect="1"/>
              </p:cNvGraphicFramePr>
              <p:nvPr/>
            </p:nvGraphicFramePr>
            <p:xfrm>
              <a:off x="3860" y="576"/>
              <a:ext cx="172" cy="189"/>
            </p:xfrm>
            <a:graphic>
              <a:graphicData uri="http://schemas.openxmlformats.org/presentationml/2006/ole">
                <mc:AlternateContent xmlns:mc="http://schemas.openxmlformats.org/markup-compatibility/2006">
                  <mc:Choice xmlns:v="urn:schemas-microsoft-com:vml" Requires="v">
                    <p:oleObj spid="_x0000_s116510" name="公式" r:id="rId13" imgW="152280" imgH="164880" progId="Equation.3">
                      <p:embed/>
                    </p:oleObj>
                  </mc:Choice>
                  <mc:Fallback>
                    <p:oleObj name="公式" r:id="rId13" imgW="152280" imgH="164880" progId="Equation.3">
                      <p:embed/>
                      <p:pic>
                        <p:nvPicPr>
                          <p:cNvPr id="0"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 y="576"/>
                            <a:ext cx="172" cy="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 name="Object 30"/>
              <p:cNvGraphicFramePr>
                <a:graphicFrameLocks noChangeAspect="1"/>
              </p:cNvGraphicFramePr>
              <p:nvPr/>
            </p:nvGraphicFramePr>
            <p:xfrm>
              <a:off x="4320" y="624"/>
              <a:ext cx="186" cy="189"/>
            </p:xfrm>
            <a:graphic>
              <a:graphicData uri="http://schemas.openxmlformats.org/presentationml/2006/ole">
                <mc:AlternateContent xmlns:mc="http://schemas.openxmlformats.org/markup-compatibility/2006">
                  <mc:Choice xmlns:v="urn:schemas-microsoft-com:vml" Requires="v">
                    <p:oleObj spid="_x0000_s116511" name="公式" r:id="rId15" imgW="164880" imgH="164880" progId="Equation.3">
                      <p:embed/>
                    </p:oleObj>
                  </mc:Choice>
                  <mc:Fallback>
                    <p:oleObj name="公式" r:id="rId15" imgW="164880" imgH="164880" progId="Equation.3">
                      <p:embed/>
                      <p:pic>
                        <p:nvPicPr>
                          <p:cNvPr id="0"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20" y="624"/>
                            <a:ext cx="186" cy="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Object 31"/>
              <p:cNvGraphicFramePr>
                <a:graphicFrameLocks noChangeAspect="1"/>
              </p:cNvGraphicFramePr>
              <p:nvPr/>
            </p:nvGraphicFramePr>
            <p:xfrm>
              <a:off x="4464" y="1149"/>
              <a:ext cx="172" cy="204"/>
            </p:xfrm>
            <a:graphic>
              <a:graphicData uri="http://schemas.openxmlformats.org/presentationml/2006/ole">
                <mc:AlternateContent xmlns:mc="http://schemas.openxmlformats.org/markup-compatibility/2006">
                  <mc:Choice xmlns:v="urn:schemas-microsoft-com:vml" Requires="v">
                    <p:oleObj spid="_x0000_s116512" name="公式" r:id="rId17" imgW="152280" imgH="177480" progId="Equation.3">
                      <p:embed/>
                    </p:oleObj>
                  </mc:Choice>
                  <mc:Fallback>
                    <p:oleObj name="公式" r:id="rId17" imgW="152280" imgH="177480" progId="Equation.3">
                      <p:embed/>
                      <p:pic>
                        <p:nvPicPr>
                          <p:cNvPr id="0" name="Picture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64" y="1149"/>
                            <a:ext cx="172" cy="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 name="Object 32"/>
              <p:cNvGraphicFramePr>
                <a:graphicFrameLocks noChangeAspect="1"/>
              </p:cNvGraphicFramePr>
              <p:nvPr/>
            </p:nvGraphicFramePr>
            <p:xfrm>
              <a:off x="3552" y="1149"/>
              <a:ext cx="172" cy="189"/>
            </p:xfrm>
            <a:graphic>
              <a:graphicData uri="http://schemas.openxmlformats.org/presentationml/2006/ole">
                <mc:AlternateContent xmlns:mc="http://schemas.openxmlformats.org/markup-compatibility/2006">
                  <mc:Choice xmlns:v="urn:schemas-microsoft-com:vml" Requires="v">
                    <p:oleObj spid="_x0000_s116513" name="公式" r:id="rId19" imgW="152280" imgH="164880" progId="Equation.3">
                      <p:embed/>
                    </p:oleObj>
                  </mc:Choice>
                  <mc:Fallback>
                    <p:oleObj name="公式" r:id="rId19" imgW="152280" imgH="164880" progId="Equation.3">
                      <p:embed/>
                      <p:pic>
                        <p:nvPicPr>
                          <p:cNvPr id="0" name="Picture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52" y="1149"/>
                            <a:ext cx="172" cy="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Arc 33"/>
              <p:cNvSpPr>
                <a:spLocks/>
              </p:cNvSpPr>
              <p:nvPr/>
            </p:nvSpPr>
            <p:spPr bwMode="auto">
              <a:xfrm>
                <a:off x="3792" y="1053"/>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95" name="Arc 34"/>
              <p:cNvSpPr>
                <a:spLocks/>
              </p:cNvSpPr>
              <p:nvPr/>
            </p:nvSpPr>
            <p:spPr bwMode="auto">
              <a:xfrm flipH="1">
                <a:off x="4464" y="1053"/>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96" name="Object 35"/>
              <p:cNvGraphicFramePr>
                <a:graphicFrameLocks noChangeAspect="1"/>
              </p:cNvGraphicFramePr>
              <p:nvPr/>
            </p:nvGraphicFramePr>
            <p:xfrm>
              <a:off x="3831" y="909"/>
              <a:ext cx="201" cy="264"/>
            </p:xfrm>
            <a:graphic>
              <a:graphicData uri="http://schemas.openxmlformats.org/presentationml/2006/ole">
                <mc:AlternateContent xmlns:mc="http://schemas.openxmlformats.org/markup-compatibility/2006">
                  <mc:Choice xmlns:v="urn:schemas-microsoft-com:vml" Requires="v">
                    <p:oleObj spid="_x0000_s116514" name="公式" r:id="rId21" imgW="177480" imgH="228600" progId="Equation.3">
                      <p:embed/>
                    </p:oleObj>
                  </mc:Choice>
                  <mc:Fallback>
                    <p:oleObj name="公式" r:id="rId21" imgW="177480" imgH="228600" progId="Equation.3">
                      <p:embed/>
                      <p:pic>
                        <p:nvPicPr>
                          <p:cNvPr id="0" name="Picture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31" y="909"/>
                            <a:ext cx="201"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 name="Object 36"/>
              <p:cNvGraphicFramePr>
                <a:graphicFrameLocks noChangeAspect="1"/>
              </p:cNvGraphicFramePr>
              <p:nvPr/>
            </p:nvGraphicFramePr>
            <p:xfrm>
              <a:off x="4244" y="909"/>
              <a:ext cx="172" cy="264"/>
            </p:xfrm>
            <a:graphic>
              <a:graphicData uri="http://schemas.openxmlformats.org/presentationml/2006/ole">
                <mc:AlternateContent xmlns:mc="http://schemas.openxmlformats.org/markup-compatibility/2006">
                  <mc:Choice xmlns:v="urn:schemas-microsoft-com:vml" Requires="v">
                    <p:oleObj spid="_x0000_s116515" name="公式" r:id="rId23" imgW="152280" imgH="228600" progId="Equation.3">
                      <p:embed/>
                    </p:oleObj>
                  </mc:Choice>
                  <mc:Fallback>
                    <p:oleObj name="公式" r:id="rId23" imgW="152280" imgH="228600" progId="Equation.3">
                      <p:embed/>
                      <p:pic>
                        <p:nvPicPr>
                          <p:cNvPr id="0" name="Picture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44" y="909"/>
                            <a:ext cx="172"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98" name="Text Box 38"/>
          <p:cNvSpPr txBox="1">
            <a:spLocks noChangeArrowheads="1"/>
          </p:cNvSpPr>
          <p:nvPr/>
        </p:nvSpPr>
        <p:spPr bwMode="auto">
          <a:xfrm>
            <a:off x="838200" y="2667000"/>
            <a:ext cx="4310063" cy="779463"/>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某一方向得到衍射光的条件：</a:t>
            </a:r>
          </a:p>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zh-CN" altLang="en-US" sz="1800" i="0" u="none" strike="noStrike" kern="0" cap="none" spc="0" normalizeH="0" baseline="0" noProof="0">
                <a:ln>
                  <a:noFill/>
                </a:ln>
                <a:solidFill>
                  <a:sysClr val="windowText" lastClr="000000"/>
                </a:solidFill>
                <a:effectLst/>
                <a:uLnTx/>
                <a:uFillTx/>
              </a:rPr>
              <a:t>从同一“镜面”反射的光光程差为零；</a:t>
            </a:r>
          </a:p>
        </p:txBody>
      </p:sp>
      <p:grpSp>
        <p:nvGrpSpPr>
          <p:cNvPr id="132" name="组合 131"/>
          <p:cNvGrpSpPr/>
          <p:nvPr/>
        </p:nvGrpSpPr>
        <p:grpSpPr>
          <a:xfrm>
            <a:off x="1219200" y="3519488"/>
            <a:ext cx="1981200" cy="785812"/>
            <a:chOff x="1219200" y="3519488"/>
            <a:chExt cx="1981200" cy="785812"/>
          </a:xfrm>
        </p:grpSpPr>
        <p:graphicFrame>
          <p:nvGraphicFramePr>
            <p:cNvPr id="99" name="Object 39"/>
            <p:cNvGraphicFramePr>
              <a:graphicFrameLocks noChangeAspect="1"/>
            </p:cNvGraphicFramePr>
            <p:nvPr/>
          </p:nvGraphicFramePr>
          <p:xfrm>
            <a:off x="1295400" y="3519488"/>
            <a:ext cx="1000125" cy="366712"/>
          </p:xfrm>
          <a:graphic>
            <a:graphicData uri="http://schemas.openxmlformats.org/presentationml/2006/ole">
              <mc:AlternateContent xmlns:mc="http://schemas.openxmlformats.org/markup-compatibility/2006">
                <mc:Choice xmlns:v="urn:schemas-microsoft-com:vml" Requires="v">
                  <p:oleObj spid="_x0000_s116516" name="公式" r:id="rId25" imgW="660240" imgH="241200" progId="Equation.3">
                    <p:embed/>
                  </p:oleObj>
                </mc:Choice>
                <mc:Fallback>
                  <p:oleObj name="公式" r:id="rId25" imgW="660240" imgH="241200" progId="Equation.3">
                    <p:embed/>
                    <p:pic>
                      <p:nvPicPr>
                        <p:cNvPr id="0" name="Picture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5400" y="3519488"/>
                          <a:ext cx="1000125"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Text Box 40"/>
            <p:cNvSpPr txBox="1">
              <a:spLocks noChangeArrowheads="1"/>
            </p:cNvSpPr>
            <p:nvPr/>
          </p:nvSpPr>
          <p:spPr bwMode="auto">
            <a:xfrm>
              <a:off x="1219200" y="3886200"/>
              <a:ext cx="7620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得到</a:t>
              </a:r>
            </a:p>
          </p:txBody>
        </p:sp>
        <p:graphicFrame>
          <p:nvGraphicFramePr>
            <p:cNvPr id="101" name="Object 41"/>
            <p:cNvGraphicFramePr>
              <a:graphicFrameLocks noChangeAspect="1"/>
            </p:cNvGraphicFramePr>
            <p:nvPr/>
          </p:nvGraphicFramePr>
          <p:xfrm>
            <a:off x="1849438" y="3886200"/>
            <a:ext cx="1350962" cy="419100"/>
          </p:xfrm>
          <a:graphic>
            <a:graphicData uri="http://schemas.openxmlformats.org/presentationml/2006/ole">
              <mc:AlternateContent xmlns:mc="http://schemas.openxmlformats.org/markup-compatibility/2006">
                <mc:Choice xmlns:v="urn:schemas-microsoft-com:vml" Requires="v">
                  <p:oleObj spid="_x0000_s116517" name="公式" r:id="rId27" imgW="749160" imgH="228600" progId="Equation.3">
                    <p:embed/>
                  </p:oleObj>
                </mc:Choice>
                <mc:Fallback>
                  <p:oleObj name="公式" r:id="rId27" imgW="749160" imgH="228600" progId="Equation.3">
                    <p:embed/>
                    <p:pic>
                      <p:nvPicPr>
                        <p:cNvPr id="0" name="Picture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49438" y="3886200"/>
                          <a:ext cx="13509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 name="Text Box 42"/>
          <p:cNvSpPr txBox="1">
            <a:spLocks noChangeArrowheads="1"/>
          </p:cNvSpPr>
          <p:nvPr/>
        </p:nvSpPr>
        <p:spPr bwMode="auto">
          <a:xfrm>
            <a:off x="3200400" y="3671888"/>
            <a:ext cx="2133600" cy="78483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FF6600"/>
                </a:solidFill>
                <a:effectLst/>
                <a:uLnTx/>
                <a:uFillTx/>
              </a:rPr>
              <a:t>衍射角 </a:t>
            </a:r>
            <a:r>
              <a:rPr kumimoji="0" lang="en-US" altLang="zh-CN" sz="1800" i="0" u="none" strike="noStrike" kern="0" cap="none" spc="0" normalizeH="0" baseline="0" noProof="0" dirty="0">
                <a:ln>
                  <a:noFill/>
                </a:ln>
                <a:solidFill>
                  <a:srgbClr val="FF6600"/>
                </a:solidFill>
                <a:effectLst/>
                <a:uLnTx/>
                <a:uFillTx/>
              </a:rPr>
              <a:t>= </a:t>
            </a:r>
            <a:r>
              <a:rPr kumimoji="0" lang="zh-CN" altLang="en-US" sz="1800" i="0" u="none" strike="noStrike" kern="0" cap="none" spc="0" normalizeH="0" baseline="0" noProof="0" dirty="0" smtClean="0">
                <a:ln>
                  <a:noFill/>
                </a:ln>
                <a:solidFill>
                  <a:srgbClr val="FF6600"/>
                </a:solidFill>
                <a:effectLst/>
                <a:uLnTx/>
                <a:uFillTx/>
              </a:rPr>
              <a:t>入射角</a:t>
            </a:r>
            <a:endParaRPr kumimoji="0" lang="en-US" altLang="zh-CN" sz="1800" i="0" u="none" strike="noStrike" kern="0" cap="none" spc="0" normalizeH="0" baseline="0" noProof="0" dirty="0" smtClean="0">
              <a:ln>
                <a:noFill/>
              </a:ln>
              <a:solidFill>
                <a:srgbClr val="FF66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defRPr/>
            </a:pPr>
            <a:r>
              <a:rPr lang="zh-CN" altLang="en-US" sz="1800" kern="0" dirty="0" smtClean="0">
                <a:solidFill>
                  <a:srgbClr val="FF6600"/>
                </a:solidFill>
              </a:rPr>
              <a:t>称为</a:t>
            </a:r>
            <a:r>
              <a:rPr lang="en-US" altLang="zh-CN" sz="1800" kern="0" dirty="0" smtClean="0">
                <a:solidFill>
                  <a:srgbClr val="FF6600"/>
                </a:solidFill>
              </a:rPr>
              <a:t>Bragg</a:t>
            </a:r>
            <a:r>
              <a:rPr lang="zh-CN" altLang="en-US" sz="1800" kern="0" dirty="0" smtClean="0">
                <a:solidFill>
                  <a:srgbClr val="FF6600"/>
                </a:solidFill>
              </a:rPr>
              <a:t>角</a:t>
            </a:r>
            <a:endParaRPr kumimoji="0" lang="zh-CN" altLang="en-US" sz="1800" i="0" u="none" strike="noStrike" kern="0" cap="none" spc="0" normalizeH="0" baseline="0" noProof="0" dirty="0">
              <a:ln>
                <a:noFill/>
              </a:ln>
              <a:solidFill>
                <a:sysClr val="windowText" lastClr="000000"/>
              </a:solidFill>
              <a:effectLst/>
              <a:uLnTx/>
              <a:uFillTx/>
            </a:endParaRPr>
          </a:p>
        </p:txBody>
      </p:sp>
      <p:grpSp>
        <p:nvGrpSpPr>
          <p:cNvPr id="103" name="Group 43"/>
          <p:cNvGrpSpPr>
            <a:grpSpLocks/>
          </p:cNvGrpSpPr>
          <p:nvPr/>
        </p:nvGrpSpPr>
        <p:grpSpPr bwMode="auto">
          <a:xfrm>
            <a:off x="838200" y="4343400"/>
            <a:ext cx="4419600" cy="2133600"/>
            <a:chOff x="528" y="2544"/>
            <a:chExt cx="2784" cy="1344"/>
          </a:xfrm>
        </p:grpSpPr>
        <p:sp>
          <p:nvSpPr>
            <p:cNvPr id="104" name="Text Box 44"/>
            <p:cNvSpPr txBox="1">
              <a:spLocks noChangeArrowheads="1"/>
            </p:cNvSpPr>
            <p:nvPr/>
          </p:nvSpPr>
          <p:spPr bwMode="auto">
            <a:xfrm>
              <a:off x="528" y="2544"/>
              <a:ext cx="2544" cy="547"/>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40000"/>
                </a:lnSpc>
                <a:spcBef>
                  <a:spcPct val="50000"/>
                </a:spcBef>
                <a:spcAft>
                  <a:spcPts val="0"/>
                </a:spcAft>
                <a:buClrTx/>
                <a:buSzTx/>
                <a:buFontTx/>
                <a:buChar char="•"/>
                <a:tabLst/>
                <a:defRPr/>
              </a:pPr>
              <a:r>
                <a:rPr kumimoji="0" lang="zh-CN" altLang="en-US" sz="1800" i="0" u="none" strike="noStrike" kern="0" cap="none" spc="0" normalizeH="0" baseline="0" noProof="0" dirty="0">
                  <a:ln>
                    <a:noFill/>
                  </a:ln>
                  <a:solidFill>
                    <a:sysClr val="windowText" lastClr="000000"/>
                  </a:solidFill>
                  <a:effectLst/>
                  <a:uLnTx/>
                  <a:uFillTx/>
                </a:rPr>
                <a:t>相邻两“镜面”反射的光，光程差 </a:t>
              </a:r>
              <a:r>
                <a:rPr kumimoji="0" lang="en-US" altLang="zh-CN" sz="1800" i="0" u="none" strike="noStrike" kern="0" cap="none" spc="0" normalizeH="0" baseline="0" noProof="0" dirty="0">
                  <a:ln>
                    <a:noFill/>
                  </a:ln>
                  <a:solidFill>
                    <a:sysClr val="windowText" lastClr="000000"/>
                  </a:solidFill>
                  <a:effectLst/>
                  <a:uLnTx/>
                  <a:uFillTx/>
                </a:rPr>
                <a:t>= </a:t>
              </a:r>
              <a:r>
                <a:rPr kumimoji="0" lang="zh-CN" altLang="en-US" sz="1800" i="0" u="none" strike="noStrike" kern="0" cap="none" spc="0" normalizeH="0" baseline="0" noProof="0" dirty="0">
                  <a:ln>
                    <a:noFill/>
                  </a:ln>
                  <a:solidFill>
                    <a:sysClr val="windowText" lastClr="000000"/>
                  </a:solidFill>
                  <a:effectLst/>
                  <a:uLnTx/>
                  <a:uFillTx/>
                </a:rPr>
                <a:t>光波长整数</a:t>
              </a:r>
              <a:r>
                <a:rPr kumimoji="0" lang="zh-CN" altLang="en-US" sz="1800" i="0" u="none" strike="noStrike" kern="0" cap="none" spc="0" normalizeH="0" baseline="0" noProof="0" dirty="0" smtClean="0">
                  <a:ln>
                    <a:noFill/>
                  </a:ln>
                  <a:solidFill>
                    <a:sysClr val="windowText" lastClr="000000"/>
                  </a:solidFill>
                  <a:effectLst/>
                  <a:uLnTx/>
                  <a:uFillTx/>
                </a:rPr>
                <a:t>倍</a:t>
              </a:r>
              <a:r>
                <a:rPr lang="zh-CN" altLang="en-US" sz="1800" kern="0" noProof="0" dirty="0" smtClean="0">
                  <a:solidFill>
                    <a:sysClr val="windowText" lastClr="000000"/>
                  </a:solidFill>
                </a:rPr>
                <a:t>（半波长偶数倍）</a:t>
              </a:r>
              <a:endParaRPr kumimoji="0" lang="zh-CN" altLang="en-US" sz="1800" i="0" u="none" strike="noStrike" kern="0" cap="none" spc="0" normalizeH="0" baseline="0" noProof="0" dirty="0">
                <a:ln>
                  <a:noFill/>
                </a:ln>
                <a:solidFill>
                  <a:sysClr val="windowText" lastClr="000000"/>
                </a:solidFill>
                <a:effectLst/>
                <a:uLnTx/>
                <a:uFillTx/>
              </a:endParaRPr>
            </a:p>
          </p:txBody>
        </p:sp>
        <p:graphicFrame>
          <p:nvGraphicFramePr>
            <p:cNvPr id="105" name="Object 45"/>
            <p:cNvGraphicFramePr>
              <a:graphicFrameLocks noChangeAspect="1"/>
            </p:cNvGraphicFramePr>
            <p:nvPr/>
          </p:nvGraphicFramePr>
          <p:xfrm>
            <a:off x="816" y="3072"/>
            <a:ext cx="1625" cy="385"/>
          </p:xfrm>
          <a:graphic>
            <a:graphicData uri="http://schemas.openxmlformats.org/presentationml/2006/ole">
              <mc:AlternateContent xmlns:mc="http://schemas.openxmlformats.org/markup-compatibility/2006">
                <mc:Choice xmlns:v="urn:schemas-microsoft-com:vml" Requires="v">
                  <p:oleObj spid="_x0000_s116518" name="公式" r:id="rId29" imgW="1676160" imgH="393480" progId="Equation.3">
                    <p:embed/>
                  </p:oleObj>
                </mc:Choice>
                <mc:Fallback>
                  <p:oleObj name="公式" r:id="rId29" imgW="1676160" imgH="393480" progId="Equation.3">
                    <p:embed/>
                    <p:pic>
                      <p:nvPicPr>
                        <p:cNvPr id="0" name="Picture 3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6" y="3072"/>
                          <a:ext cx="1625" cy="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 name="Object 46"/>
            <p:cNvGraphicFramePr>
              <a:graphicFrameLocks noChangeAspect="1"/>
            </p:cNvGraphicFramePr>
            <p:nvPr>
              <p:extLst>
                <p:ext uri="{D42A27DB-BD31-4B8C-83A1-F6EECF244321}">
                  <p14:modId xmlns:p14="http://schemas.microsoft.com/office/powerpoint/2010/main" val="1379376007"/>
                </p:ext>
              </p:extLst>
            </p:nvPr>
          </p:nvGraphicFramePr>
          <p:xfrm>
            <a:off x="2592" y="3168"/>
            <a:ext cx="677" cy="198"/>
          </p:xfrm>
          <a:graphic>
            <a:graphicData uri="http://schemas.openxmlformats.org/presentationml/2006/ole">
              <mc:AlternateContent xmlns:mc="http://schemas.openxmlformats.org/markup-compatibility/2006">
                <mc:Choice xmlns:v="urn:schemas-microsoft-com:vml" Requires="v">
                  <p:oleObj spid="_x0000_s116519" name="Equation" r:id="rId31" imgW="698400" imgH="203040" progId="Equation.3">
                    <p:embed/>
                  </p:oleObj>
                </mc:Choice>
                <mc:Fallback>
                  <p:oleObj name="Equation" r:id="rId31" imgW="698400" imgH="203040" progId="Equation.3">
                    <p:embed/>
                    <p:pic>
                      <p:nvPicPr>
                        <p:cNvPr id="0" name="Picture 37"/>
                        <p:cNvPicPr>
                          <a:picLocks noChangeAspect="1" noChangeArrowheads="1"/>
                        </p:cNvPicPr>
                        <p:nvPr/>
                      </p:nvPicPr>
                      <p:blipFill>
                        <a:blip r:embed="rId32"/>
                        <a:srcRect/>
                        <a:stretch>
                          <a:fillRect/>
                        </a:stretch>
                      </p:blipFill>
                      <p:spPr bwMode="auto">
                        <a:xfrm>
                          <a:off x="2592" y="3168"/>
                          <a:ext cx="677" cy="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 name="Text Box 47"/>
            <p:cNvSpPr txBox="1">
              <a:spLocks noChangeArrowheads="1"/>
            </p:cNvSpPr>
            <p:nvPr/>
          </p:nvSpPr>
          <p:spPr bwMode="auto">
            <a:xfrm>
              <a:off x="816" y="3552"/>
              <a:ext cx="62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得到</a:t>
              </a:r>
            </a:p>
          </p:txBody>
        </p:sp>
        <p:graphicFrame>
          <p:nvGraphicFramePr>
            <p:cNvPr id="108" name="Object 48"/>
            <p:cNvGraphicFramePr>
              <a:graphicFrameLocks noChangeAspect="1"/>
            </p:cNvGraphicFramePr>
            <p:nvPr/>
          </p:nvGraphicFramePr>
          <p:xfrm>
            <a:off x="1285" y="3503"/>
            <a:ext cx="923" cy="385"/>
          </p:xfrm>
          <a:graphic>
            <a:graphicData uri="http://schemas.openxmlformats.org/presentationml/2006/ole">
              <mc:AlternateContent xmlns:mc="http://schemas.openxmlformats.org/markup-compatibility/2006">
                <mc:Choice xmlns:v="urn:schemas-microsoft-com:vml" Requires="v">
                  <p:oleObj spid="_x0000_s116520" name="公式" r:id="rId33" imgW="952200" imgH="393480" progId="Equation.3">
                    <p:embed/>
                  </p:oleObj>
                </mc:Choice>
                <mc:Fallback>
                  <p:oleObj name="公式" r:id="rId33" imgW="952200" imgH="393480" progId="Equation.3">
                    <p:embed/>
                    <p:pic>
                      <p:nvPicPr>
                        <p:cNvPr id="0" name="Picture 3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85" y="3503"/>
                          <a:ext cx="923" cy="38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 name="Text Box 49"/>
            <p:cNvSpPr txBox="1">
              <a:spLocks noChangeArrowheads="1"/>
            </p:cNvSpPr>
            <p:nvPr/>
          </p:nvSpPr>
          <p:spPr bwMode="auto">
            <a:xfrm>
              <a:off x="2352" y="3552"/>
              <a:ext cx="96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i="0" u="none" strike="noStrike" kern="0" cap="none" spc="0" normalizeH="0" baseline="0" noProof="0">
                  <a:ln>
                    <a:noFill/>
                  </a:ln>
                  <a:solidFill>
                    <a:srgbClr val="FF6600"/>
                  </a:solidFill>
                  <a:effectLst/>
                  <a:uLnTx/>
                  <a:uFillTx/>
                </a:rPr>
                <a:t>Bragg</a:t>
              </a:r>
              <a:r>
                <a:rPr kumimoji="0" lang="zh-CN" altLang="en-US" sz="1800" i="0" u="none" strike="noStrike" kern="0" cap="none" spc="0" normalizeH="0" baseline="0" noProof="0">
                  <a:ln>
                    <a:noFill/>
                  </a:ln>
                  <a:solidFill>
                    <a:srgbClr val="FF6600"/>
                  </a:solidFill>
                  <a:effectLst/>
                  <a:uLnTx/>
                  <a:uFillTx/>
                </a:rPr>
                <a:t>条件</a:t>
              </a:r>
              <a:endParaRPr kumimoji="0" lang="zh-CN" altLang="en-US" sz="1800" i="0" u="none" strike="noStrike" kern="0" cap="none" spc="0" normalizeH="0" baseline="0" noProof="0">
                <a:ln>
                  <a:noFill/>
                </a:ln>
                <a:solidFill>
                  <a:sysClr val="windowText" lastClr="000000"/>
                </a:solidFill>
                <a:effectLst/>
                <a:uLnTx/>
                <a:uFillTx/>
              </a:endParaRPr>
            </a:p>
          </p:txBody>
        </p:sp>
      </p:grpSp>
      <p:sp>
        <p:nvSpPr>
          <p:cNvPr id="110" name="Text Box 50"/>
          <p:cNvSpPr txBox="1">
            <a:spLocks noChangeArrowheads="1"/>
          </p:cNvSpPr>
          <p:nvPr/>
        </p:nvSpPr>
        <p:spPr bwMode="auto">
          <a:xfrm>
            <a:off x="5486400" y="6034088"/>
            <a:ext cx="3124200" cy="78483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006600"/>
                </a:solidFill>
                <a:effectLst/>
                <a:uLnTx/>
                <a:uFillTx/>
              </a:rPr>
              <a:t>但没有考虑声波的</a:t>
            </a:r>
            <a:r>
              <a:rPr kumimoji="0" lang="zh-CN" altLang="en-US" sz="1800" i="0" u="none" strike="noStrike" kern="0" cap="none" spc="0" normalizeH="0" baseline="0" noProof="0" dirty="0" smtClean="0">
                <a:ln>
                  <a:noFill/>
                </a:ln>
                <a:solidFill>
                  <a:srgbClr val="006600"/>
                </a:solidFill>
                <a:effectLst/>
                <a:uLnTx/>
                <a:uFillTx/>
              </a:rPr>
              <a:t>移动</a:t>
            </a:r>
            <a:endParaRPr kumimoji="0" lang="en-US" altLang="zh-CN" sz="1800" i="0" u="none" strike="noStrike" kern="0" cap="none" spc="0" normalizeH="0" baseline="0" noProof="0" dirty="0" smtClean="0">
              <a:ln>
                <a:noFill/>
              </a:ln>
              <a:solidFill>
                <a:srgbClr val="0066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defRPr/>
            </a:pPr>
            <a:r>
              <a:rPr lang="zh-CN" altLang="en-US" sz="1800" kern="0" dirty="0" smtClean="0">
                <a:solidFill>
                  <a:srgbClr val="00B050"/>
                </a:solidFill>
              </a:rPr>
              <a:t>移动时有多普勒频移</a:t>
            </a:r>
          </a:p>
        </p:txBody>
      </p:sp>
      <p:grpSp>
        <p:nvGrpSpPr>
          <p:cNvPr id="111" name="Group 51"/>
          <p:cNvGrpSpPr>
            <a:grpSpLocks/>
          </p:cNvGrpSpPr>
          <p:nvPr/>
        </p:nvGrpSpPr>
        <p:grpSpPr bwMode="auto">
          <a:xfrm>
            <a:off x="5410200" y="3805238"/>
            <a:ext cx="2895600" cy="2222500"/>
            <a:chOff x="3408" y="2205"/>
            <a:chExt cx="1824" cy="1400"/>
          </a:xfrm>
        </p:grpSpPr>
        <p:sp>
          <p:nvSpPr>
            <p:cNvPr id="112" name="Text Box 52"/>
            <p:cNvSpPr txBox="1">
              <a:spLocks noChangeArrowheads="1"/>
            </p:cNvSpPr>
            <p:nvPr/>
          </p:nvSpPr>
          <p:spPr bwMode="auto">
            <a:xfrm>
              <a:off x="4896" y="2205"/>
              <a:ext cx="336"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i="0" u="none" strike="noStrike" kern="0" cap="none" spc="0" normalizeH="0" baseline="0" noProof="0">
                  <a:ln>
                    <a:noFill/>
                  </a:ln>
                  <a:solidFill>
                    <a:srgbClr val="3333CC"/>
                  </a:solidFill>
                  <a:effectLst/>
                  <a:uLnTx/>
                  <a:uFillTx/>
                </a:rPr>
                <a:t>0 </a:t>
              </a:r>
              <a:r>
                <a:rPr kumimoji="0" lang="zh-CN" altLang="en-US" sz="1400" i="0" u="none" strike="noStrike" kern="0" cap="none" spc="0" normalizeH="0" baseline="0" noProof="0">
                  <a:ln>
                    <a:noFill/>
                  </a:ln>
                  <a:solidFill>
                    <a:srgbClr val="3333CC"/>
                  </a:solidFill>
                  <a:effectLst/>
                  <a:uLnTx/>
                  <a:uFillTx/>
                </a:rPr>
                <a:t>级</a:t>
              </a:r>
              <a:endParaRPr kumimoji="0" lang="zh-CN" altLang="en-US" sz="1400" i="0" u="none" strike="noStrike" kern="0" cap="none" spc="0" normalizeH="0" baseline="0" noProof="0">
                <a:ln>
                  <a:noFill/>
                </a:ln>
                <a:solidFill>
                  <a:sysClr val="windowText" lastClr="000000"/>
                </a:solidFill>
                <a:effectLst/>
                <a:uLnTx/>
                <a:uFillTx/>
              </a:endParaRPr>
            </a:p>
          </p:txBody>
        </p:sp>
        <p:sp>
          <p:nvSpPr>
            <p:cNvPr id="113" name="Line 53"/>
            <p:cNvSpPr>
              <a:spLocks noChangeShapeType="1"/>
            </p:cNvSpPr>
            <p:nvPr/>
          </p:nvSpPr>
          <p:spPr bwMode="auto">
            <a:xfrm>
              <a:off x="3408" y="3360"/>
              <a:ext cx="1776"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4" name="Line 54"/>
            <p:cNvSpPr>
              <a:spLocks noChangeShapeType="1"/>
            </p:cNvSpPr>
            <p:nvPr/>
          </p:nvSpPr>
          <p:spPr bwMode="auto">
            <a:xfrm>
              <a:off x="3408" y="2928"/>
              <a:ext cx="1776"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5" name="Line 55"/>
            <p:cNvSpPr>
              <a:spLocks noChangeShapeType="1"/>
            </p:cNvSpPr>
            <p:nvPr/>
          </p:nvSpPr>
          <p:spPr bwMode="auto">
            <a:xfrm>
              <a:off x="4272" y="2544"/>
              <a:ext cx="0" cy="816"/>
            </a:xfrm>
            <a:prstGeom prst="line">
              <a:avLst/>
            </a:prstGeom>
            <a:noFill/>
            <a:ln w="9525">
              <a:solidFill>
                <a:srgbClr val="000000"/>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6" name="Line 56"/>
            <p:cNvSpPr>
              <a:spLocks noChangeShapeType="1"/>
            </p:cNvSpPr>
            <p:nvPr/>
          </p:nvSpPr>
          <p:spPr bwMode="auto">
            <a:xfrm>
              <a:off x="3504" y="2400"/>
              <a:ext cx="768" cy="528"/>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7" name="Line 57"/>
            <p:cNvSpPr>
              <a:spLocks noChangeShapeType="1"/>
            </p:cNvSpPr>
            <p:nvPr/>
          </p:nvSpPr>
          <p:spPr bwMode="auto">
            <a:xfrm>
              <a:off x="3456" y="2832"/>
              <a:ext cx="816" cy="528"/>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8" name="Line 58"/>
            <p:cNvSpPr>
              <a:spLocks noChangeShapeType="1"/>
            </p:cNvSpPr>
            <p:nvPr/>
          </p:nvSpPr>
          <p:spPr bwMode="auto">
            <a:xfrm flipH="1">
              <a:off x="4272" y="2832"/>
              <a:ext cx="768" cy="528"/>
            </a:xfrm>
            <a:prstGeom prst="line">
              <a:avLst/>
            </a:prstGeom>
            <a:noFill/>
            <a:ln w="38100">
              <a:solidFill>
                <a:srgbClr val="006600"/>
              </a:solidFill>
              <a:round/>
              <a:headEnd type="triangle" w="med" len="me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9" name="Line 59"/>
            <p:cNvSpPr>
              <a:spLocks noChangeShapeType="1"/>
            </p:cNvSpPr>
            <p:nvPr/>
          </p:nvSpPr>
          <p:spPr bwMode="auto">
            <a:xfrm flipH="1">
              <a:off x="4272" y="2400"/>
              <a:ext cx="720" cy="528"/>
            </a:xfrm>
            <a:prstGeom prst="line">
              <a:avLst/>
            </a:prstGeom>
            <a:noFill/>
            <a:ln w="38100">
              <a:solidFill>
                <a:srgbClr val="006600"/>
              </a:solidFill>
              <a:round/>
              <a:headEnd type="triangle" w="med" len="me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20" name="Line 60"/>
            <p:cNvSpPr>
              <a:spLocks noChangeShapeType="1"/>
            </p:cNvSpPr>
            <p:nvPr/>
          </p:nvSpPr>
          <p:spPr bwMode="auto">
            <a:xfrm flipH="1">
              <a:off x="4032" y="2928"/>
              <a:ext cx="240" cy="288"/>
            </a:xfrm>
            <a:prstGeom prst="line">
              <a:avLst/>
            </a:prstGeom>
            <a:noFill/>
            <a:ln w="28575">
              <a:solidFill>
                <a:srgbClr val="3333CC"/>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21" name="Line 61"/>
            <p:cNvSpPr>
              <a:spLocks noChangeShapeType="1"/>
            </p:cNvSpPr>
            <p:nvPr/>
          </p:nvSpPr>
          <p:spPr bwMode="auto">
            <a:xfrm>
              <a:off x="4272" y="2928"/>
              <a:ext cx="240" cy="288"/>
            </a:xfrm>
            <a:prstGeom prst="line">
              <a:avLst/>
            </a:prstGeom>
            <a:noFill/>
            <a:ln w="28575">
              <a:solidFill>
                <a:srgbClr val="3333CC"/>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22" name="Object 62"/>
            <p:cNvGraphicFramePr>
              <a:graphicFrameLocks noChangeAspect="1"/>
            </p:cNvGraphicFramePr>
            <p:nvPr/>
          </p:nvGraphicFramePr>
          <p:xfrm>
            <a:off x="3888" y="2976"/>
            <a:ext cx="172" cy="189"/>
          </p:xfrm>
          <a:graphic>
            <a:graphicData uri="http://schemas.openxmlformats.org/presentationml/2006/ole">
              <mc:AlternateContent xmlns:mc="http://schemas.openxmlformats.org/markup-compatibility/2006">
                <mc:Choice xmlns:v="urn:schemas-microsoft-com:vml" Requires="v">
                  <p:oleObj spid="_x0000_s116521" name="公式" r:id="rId35" imgW="152280" imgH="164880" progId="Equation.3">
                    <p:embed/>
                  </p:oleObj>
                </mc:Choice>
                <mc:Fallback>
                  <p:oleObj name="公式" r:id="rId35" imgW="152280" imgH="164880" progId="Equation.3">
                    <p:embed/>
                    <p:pic>
                      <p:nvPicPr>
                        <p:cNvPr id="0" name="Picture 3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8" y="2976"/>
                          <a:ext cx="172" cy="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ct 63"/>
            <p:cNvGraphicFramePr>
              <a:graphicFrameLocks noChangeAspect="1"/>
            </p:cNvGraphicFramePr>
            <p:nvPr/>
          </p:nvGraphicFramePr>
          <p:xfrm>
            <a:off x="4512" y="2976"/>
            <a:ext cx="172" cy="189"/>
          </p:xfrm>
          <a:graphic>
            <a:graphicData uri="http://schemas.openxmlformats.org/presentationml/2006/ole">
              <mc:AlternateContent xmlns:mc="http://schemas.openxmlformats.org/markup-compatibility/2006">
                <mc:Choice xmlns:v="urn:schemas-microsoft-com:vml" Requires="v">
                  <p:oleObj spid="_x0000_s116522" name="公式" r:id="rId37" imgW="152280" imgH="164880" progId="Equation.3">
                    <p:embed/>
                  </p:oleObj>
                </mc:Choice>
                <mc:Fallback>
                  <p:oleObj name="公式" r:id="rId37" imgW="152280" imgH="164880" progId="Equation.3">
                    <p:embed/>
                    <p:pic>
                      <p:nvPicPr>
                        <p:cNvPr id="0" name="Picture 4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512" y="2976"/>
                          <a:ext cx="172" cy="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 name="Object 64"/>
            <p:cNvGraphicFramePr>
              <a:graphicFrameLocks noChangeAspect="1"/>
            </p:cNvGraphicFramePr>
            <p:nvPr/>
          </p:nvGraphicFramePr>
          <p:xfrm>
            <a:off x="4224" y="3401"/>
            <a:ext cx="172" cy="204"/>
          </p:xfrm>
          <a:graphic>
            <a:graphicData uri="http://schemas.openxmlformats.org/presentationml/2006/ole">
              <mc:AlternateContent xmlns:mc="http://schemas.openxmlformats.org/markup-compatibility/2006">
                <mc:Choice xmlns:v="urn:schemas-microsoft-com:vml" Requires="v">
                  <p:oleObj spid="_x0000_s116523" name="公式" r:id="rId39" imgW="152280" imgH="177480" progId="Equation.3">
                    <p:embed/>
                  </p:oleObj>
                </mc:Choice>
                <mc:Fallback>
                  <p:oleObj name="公式" r:id="rId39" imgW="152280" imgH="177480" progId="Equation.3">
                    <p:embed/>
                    <p:pic>
                      <p:nvPicPr>
                        <p:cNvPr id="0" name="Picture 4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24" y="3401"/>
                          <a:ext cx="172" cy="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5" name="Object 65"/>
            <p:cNvGraphicFramePr>
              <a:graphicFrameLocks noChangeAspect="1"/>
            </p:cNvGraphicFramePr>
            <p:nvPr/>
          </p:nvGraphicFramePr>
          <p:xfrm>
            <a:off x="3840" y="3144"/>
            <a:ext cx="172" cy="264"/>
          </p:xfrm>
          <a:graphic>
            <a:graphicData uri="http://schemas.openxmlformats.org/presentationml/2006/ole">
              <mc:AlternateContent xmlns:mc="http://schemas.openxmlformats.org/markup-compatibility/2006">
                <mc:Choice xmlns:v="urn:schemas-microsoft-com:vml" Requires="v">
                  <p:oleObj spid="_x0000_s116524" name="公式" r:id="rId41" imgW="152280" imgH="228600" progId="Equation.3">
                    <p:embed/>
                  </p:oleObj>
                </mc:Choice>
                <mc:Fallback>
                  <p:oleObj name="公式" r:id="rId41" imgW="152280" imgH="228600" progId="Equation.3">
                    <p:embed/>
                    <p:pic>
                      <p:nvPicPr>
                        <p:cNvPr id="0" name="Picture 4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840" y="3144"/>
                          <a:ext cx="172"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Arc 66"/>
            <p:cNvSpPr>
              <a:spLocks/>
            </p:cNvSpPr>
            <p:nvPr/>
          </p:nvSpPr>
          <p:spPr bwMode="auto">
            <a:xfrm flipH="1">
              <a:off x="4080" y="3264"/>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27" name="Object 67"/>
            <p:cNvGraphicFramePr>
              <a:graphicFrameLocks noChangeAspect="1"/>
            </p:cNvGraphicFramePr>
            <p:nvPr/>
          </p:nvGraphicFramePr>
          <p:xfrm>
            <a:off x="4512" y="3144"/>
            <a:ext cx="201" cy="264"/>
          </p:xfrm>
          <a:graphic>
            <a:graphicData uri="http://schemas.openxmlformats.org/presentationml/2006/ole">
              <mc:AlternateContent xmlns:mc="http://schemas.openxmlformats.org/markup-compatibility/2006">
                <mc:Choice xmlns:v="urn:schemas-microsoft-com:vml" Requires="v">
                  <p:oleObj spid="_x0000_s116525" name="公式" r:id="rId43" imgW="177480" imgH="228600" progId="Equation.3">
                    <p:embed/>
                  </p:oleObj>
                </mc:Choice>
                <mc:Fallback>
                  <p:oleObj name="公式" r:id="rId43" imgW="177480" imgH="228600" progId="Equation.3">
                    <p:embed/>
                    <p:pic>
                      <p:nvPicPr>
                        <p:cNvPr id="0" name="Picture 4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12" y="3144"/>
                          <a:ext cx="201"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 name="Arc 68"/>
            <p:cNvSpPr>
              <a:spLocks/>
            </p:cNvSpPr>
            <p:nvPr/>
          </p:nvSpPr>
          <p:spPr bwMode="auto">
            <a:xfrm>
              <a:off x="4416" y="3264"/>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29" name="Object 69"/>
            <p:cNvGraphicFramePr>
              <a:graphicFrameLocks noChangeAspect="1"/>
            </p:cNvGraphicFramePr>
            <p:nvPr>
              <p:extLst>
                <p:ext uri="{D42A27DB-BD31-4B8C-83A1-F6EECF244321}">
                  <p14:modId xmlns:p14="http://schemas.microsoft.com/office/powerpoint/2010/main" val="3875516430"/>
                </p:ext>
              </p:extLst>
            </p:nvPr>
          </p:nvGraphicFramePr>
          <p:xfrm>
            <a:off x="4903" y="3024"/>
            <a:ext cx="188" cy="264"/>
          </p:xfrm>
          <a:graphic>
            <a:graphicData uri="http://schemas.openxmlformats.org/presentationml/2006/ole">
              <mc:AlternateContent xmlns:mc="http://schemas.openxmlformats.org/markup-compatibility/2006">
                <mc:Choice xmlns:v="urn:schemas-microsoft-com:vml" Requires="v">
                  <p:oleObj spid="_x0000_s116526" name="Equation" r:id="rId45" imgW="164880" imgH="228600" progId="Equation.3">
                    <p:embed/>
                  </p:oleObj>
                </mc:Choice>
                <mc:Fallback>
                  <p:oleObj name="Equation" r:id="rId45" imgW="164880" imgH="228600" progId="Equation.3">
                    <p:embed/>
                    <p:pic>
                      <p:nvPicPr>
                        <p:cNvPr id="0" name="Picture 44"/>
                        <p:cNvPicPr>
                          <a:picLocks noChangeAspect="1" noChangeArrowheads="1"/>
                        </p:cNvPicPr>
                        <p:nvPr/>
                      </p:nvPicPr>
                      <p:blipFill>
                        <a:blip r:embed="rId46"/>
                        <a:srcRect/>
                        <a:stretch>
                          <a:fillRect/>
                        </a:stretch>
                      </p:blipFill>
                      <p:spPr bwMode="auto">
                        <a:xfrm>
                          <a:off x="4903" y="3024"/>
                          <a:ext cx="188"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 name="Line 70"/>
            <p:cNvSpPr>
              <a:spLocks noChangeShapeType="1"/>
            </p:cNvSpPr>
            <p:nvPr/>
          </p:nvSpPr>
          <p:spPr bwMode="auto">
            <a:xfrm>
              <a:off x="5088" y="2928"/>
              <a:ext cx="0" cy="432"/>
            </a:xfrm>
            <a:prstGeom prst="line">
              <a:avLst/>
            </a:prstGeom>
            <a:noFill/>
            <a:ln w="9525">
              <a:solidFill>
                <a:srgbClr val="3333CC"/>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linds(horizont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blinds(horizontal)">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blinds(horizontal)">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blinds(horizontal)">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linds(horizontal)">
                                      <p:cBhvr>
                                        <p:cTn id="32" dur="500"/>
                                        <p:tgtEl>
                                          <p:spTgt spid="103"/>
                                        </p:tgtEl>
                                      </p:cBhvr>
                                    </p:animEffect>
                                  </p:childTnLst>
                                </p:cTn>
                              </p:par>
                            </p:childTnLst>
                          </p:cTn>
                        </p:par>
                        <p:par>
                          <p:cTn id="33" fill="hold">
                            <p:stCondLst>
                              <p:cond delay="500"/>
                            </p:stCondLst>
                            <p:childTnLst>
                              <p:par>
                                <p:cTn id="34" presetID="3" presetClass="entr" presetSubtype="10" fill="hold" nodeType="after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blinds(horizontal)">
                                      <p:cBhvr>
                                        <p:cTn id="36" dur="500"/>
                                        <p:tgtEl>
                                          <p:spTgt spid="111"/>
                                        </p:tgtEl>
                                      </p:cBhvr>
                                    </p:animEffect>
                                  </p:childTnLst>
                                </p:cTn>
                              </p:par>
                            </p:childTnLst>
                          </p:cTn>
                        </p:par>
                        <p:par>
                          <p:cTn id="37" fill="hold">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blinds(horizontal)">
                                      <p:cBhvr>
                                        <p:cTn id="4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Bragg</a:t>
            </a:r>
            <a:r>
              <a:rPr lang="zh-CN" altLang="en-US" dirty="0" smtClean="0"/>
              <a:t>衍射光强</a:t>
            </a:r>
            <a:endParaRPr lang="zh-CN" altLang="en-US" dirty="0"/>
          </a:p>
        </p:txBody>
      </p:sp>
      <p:sp>
        <p:nvSpPr>
          <p:cNvPr id="3" name="Content Placeholder 2"/>
          <p:cNvSpPr>
            <a:spLocks noGrp="1"/>
          </p:cNvSpPr>
          <p:nvPr>
            <p:ph idx="1"/>
          </p:nvPr>
        </p:nvSpPr>
        <p:spPr/>
        <p:txBody>
          <a:bodyPr/>
          <a:lstStyle/>
          <a:p>
            <a:r>
              <a:rPr lang="en-US" altLang="zh-CN" sz="2400" dirty="0" smtClean="0"/>
              <a:t>Bragg</a:t>
            </a:r>
            <a:r>
              <a:rPr lang="zh-CN" altLang="en-US" sz="2400" dirty="0" smtClean="0"/>
              <a:t>衍射光强度与声光材料特性和声场强度有关</a:t>
            </a:r>
            <a:endParaRPr lang="en-US" altLang="zh-CN" sz="2400" dirty="0" smtClean="0"/>
          </a:p>
        </p:txBody>
      </p:sp>
      <p:sp>
        <p:nvSpPr>
          <p:cNvPr id="4" name="Rectangle 3"/>
          <p:cNvSpPr/>
          <p:nvPr/>
        </p:nvSpPr>
        <p:spPr>
          <a:xfrm>
            <a:off x="457200" y="1824335"/>
            <a:ext cx="8305800" cy="461665"/>
          </a:xfrm>
          <a:prstGeom prst="rect">
            <a:avLst/>
          </a:prstGeom>
        </p:spPr>
        <p:txBody>
          <a:bodyPr wrap="square">
            <a:spAutoFit/>
          </a:bodyPr>
          <a:lstStyle/>
          <a:p>
            <a:pPr>
              <a:buNone/>
            </a:pPr>
            <a:r>
              <a:rPr lang="zh-CN" altLang="en-US" sz="2400" dirty="0" smtClean="0"/>
              <a:t>当入射光强为</a:t>
            </a:r>
            <a:r>
              <a:rPr lang="en-US" altLang="zh-CN" sz="2400" i="1" dirty="0" smtClean="0"/>
              <a:t>I</a:t>
            </a:r>
            <a:r>
              <a:rPr lang="en-US" altLang="zh-CN" sz="2400" baseline="-25000" dirty="0" smtClean="0"/>
              <a:t>i</a:t>
            </a:r>
            <a:r>
              <a:rPr lang="zh-CN" altLang="en-US" sz="2400" dirty="0" smtClean="0"/>
              <a:t>时，</a:t>
            </a:r>
            <a:r>
              <a:rPr lang="en-US" altLang="zh-CN" sz="2400" dirty="0" smtClean="0"/>
              <a:t>Bragg</a:t>
            </a:r>
            <a:r>
              <a:rPr lang="zh-CN" altLang="en-US" sz="2400" dirty="0" smtClean="0"/>
              <a:t>衍射的</a:t>
            </a:r>
            <a:r>
              <a:rPr lang="en-US" altLang="zh-CN" sz="2400" dirty="0" smtClean="0"/>
              <a:t>0</a:t>
            </a:r>
            <a:r>
              <a:rPr lang="zh-CN" altLang="en-US" sz="2400" dirty="0" smtClean="0"/>
              <a:t>级和</a:t>
            </a:r>
            <a:r>
              <a:rPr lang="en-US" altLang="zh-CN" sz="2400" dirty="0" smtClean="0"/>
              <a:t>1</a:t>
            </a:r>
            <a:r>
              <a:rPr lang="zh-CN" altLang="en-US" sz="2400" dirty="0" smtClean="0"/>
              <a:t>级衍射光强表达式为</a:t>
            </a:r>
            <a:endParaRPr lang="zh-CN" altLang="en-US" sz="2400" dirty="0"/>
          </a:p>
        </p:txBody>
      </p:sp>
      <p:graphicFrame>
        <p:nvGraphicFramePr>
          <p:cNvPr id="5" name="Object 4"/>
          <p:cNvGraphicFramePr>
            <a:graphicFrameLocks noChangeAspect="1"/>
          </p:cNvGraphicFramePr>
          <p:nvPr/>
        </p:nvGraphicFramePr>
        <p:xfrm>
          <a:off x="1752600" y="2514600"/>
          <a:ext cx="2257425" cy="1935162"/>
        </p:xfrm>
        <a:graphic>
          <a:graphicData uri="http://schemas.openxmlformats.org/presentationml/2006/ole">
            <mc:AlternateContent xmlns:mc="http://schemas.openxmlformats.org/markup-compatibility/2006">
              <mc:Choice xmlns:v="urn:schemas-microsoft-com:vml" Requires="v">
                <p:oleObj spid="_x0000_s132200" name="公式" r:id="rId3" imgW="1066680" imgH="914400" progId="Equation.3">
                  <p:embed/>
                </p:oleObj>
              </mc:Choice>
              <mc:Fallback>
                <p:oleObj name="公式" r:id="rId3" imgW="106668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14600"/>
                        <a:ext cx="2257425" cy="193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638800" y="3024188"/>
          <a:ext cx="2278626" cy="685800"/>
        </p:xfrm>
        <a:graphic>
          <a:graphicData uri="http://schemas.openxmlformats.org/presentationml/2006/ole">
            <mc:AlternateContent xmlns:mc="http://schemas.openxmlformats.org/markup-compatibility/2006">
              <mc:Choice xmlns:v="urn:schemas-microsoft-com:vml" Requires="v">
                <p:oleObj spid="_x0000_s132201" name="公式" r:id="rId5" imgW="1307880" imgH="393480" progId="Equation.3">
                  <p:embed/>
                </p:oleObj>
              </mc:Choice>
              <mc:Fallback>
                <p:oleObj name="公式" r:id="rId5" imgW="13078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024188"/>
                        <a:ext cx="2278626"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334000" y="2643188"/>
            <a:ext cx="700833" cy="400110"/>
          </a:xfrm>
          <a:prstGeom prst="rect">
            <a:avLst/>
          </a:prstGeom>
          <a:noFill/>
        </p:spPr>
        <p:txBody>
          <a:bodyPr wrap="none" rtlCol="0">
            <a:spAutoFit/>
          </a:bodyPr>
          <a:lstStyle/>
          <a:p>
            <a:pPr>
              <a:buNone/>
            </a:pPr>
            <a:r>
              <a:rPr lang="zh-CN" altLang="en-US" sz="2000" dirty="0" smtClean="0">
                <a:solidFill>
                  <a:srgbClr val="0000FF"/>
                </a:solidFill>
              </a:rPr>
              <a:t>其中</a:t>
            </a:r>
          </a:p>
        </p:txBody>
      </p:sp>
      <p:sp>
        <p:nvSpPr>
          <p:cNvPr id="8" name="TextBox 7"/>
          <p:cNvSpPr txBox="1"/>
          <p:nvPr/>
        </p:nvSpPr>
        <p:spPr>
          <a:xfrm>
            <a:off x="5486400" y="3709988"/>
            <a:ext cx="3200400" cy="707886"/>
          </a:xfrm>
          <a:prstGeom prst="rect">
            <a:avLst/>
          </a:prstGeom>
          <a:noFill/>
        </p:spPr>
        <p:txBody>
          <a:bodyPr wrap="square" rtlCol="0">
            <a:spAutoFit/>
          </a:bodyPr>
          <a:lstStyle/>
          <a:p>
            <a:pPr>
              <a:buNone/>
            </a:pPr>
            <a:r>
              <a:rPr lang="zh-CN" altLang="en-US" sz="2000" dirty="0" smtClean="0"/>
              <a:t>是光波穿过长度为</a:t>
            </a:r>
            <a:r>
              <a:rPr lang="en-US" altLang="zh-CN" sz="2000" dirty="0" smtClean="0"/>
              <a:t>L</a:t>
            </a:r>
            <a:r>
              <a:rPr lang="zh-CN" altLang="en-US" sz="2000" dirty="0" smtClean="0"/>
              <a:t>的超声场所产生的附加相位延迟</a:t>
            </a:r>
          </a:p>
        </p:txBody>
      </p:sp>
      <p:graphicFrame>
        <p:nvGraphicFramePr>
          <p:cNvPr id="9" name="Object 8"/>
          <p:cNvGraphicFramePr>
            <a:graphicFrameLocks noChangeAspect="1"/>
          </p:cNvGraphicFramePr>
          <p:nvPr/>
        </p:nvGraphicFramePr>
        <p:xfrm>
          <a:off x="4800600" y="4471988"/>
          <a:ext cx="3927475" cy="1014412"/>
        </p:xfrm>
        <a:graphic>
          <a:graphicData uri="http://schemas.openxmlformats.org/presentationml/2006/ole">
            <mc:AlternateContent xmlns:mc="http://schemas.openxmlformats.org/markup-compatibility/2006">
              <mc:Choice xmlns:v="urn:schemas-microsoft-com:vml" Requires="v">
                <p:oleObj spid="_x0000_s132202" name="公式" r:id="rId7" imgW="1917360" imgH="495000" progId="Equation.3">
                  <p:embed/>
                </p:oleObj>
              </mc:Choice>
              <mc:Fallback>
                <p:oleObj name="公式" r:id="rId7" imgW="1917360" imgH="495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471988"/>
                        <a:ext cx="3927475" cy="101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105400" y="5410200"/>
            <a:ext cx="2614818" cy="1348061"/>
          </a:xfrm>
          <a:prstGeom prst="rect">
            <a:avLst/>
          </a:prstGeom>
          <a:noFill/>
        </p:spPr>
        <p:txBody>
          <a:bodyPr wrap="none" rtlCol="0">
            <a:spAutoFit/>
          </a:bodyPr>
          <a:lstStyle/>
          <a:p>
            <a:pPr>
              <a:buNone/>
            </a:pPr>
            <a:r>
              <a:rPr lang="en-US" altLang="zh-CN" sz="2400" i="1" dirty="0" smtClean="0"/>
              <a:t>I</a:t>
            </a:r>
            <a:r>
              <a:rPr lang="en-US" altLang="zh-CN" sz="2400" baseline="-25000" dirty="0" smtClean="0"/>
              <a:t>s</a:t>
            </a:r>
            <a:r>
              <a:rPr lang="en-US" altLang="zh-CN" sz="2400" dirty="0" smtClean="0"/>
              <a:t>=</a:t>
            </a:r>
            <a:r>
              <a:rPr lang="en-US" altLang="zh-CN" sz="2400" i="1" dirty="0" smtClean="0"/>
              <a:t>P</a:t>
            </a:r>
            <a:r>
              <a:rPr lang="en-US" altLang="zh-CN" sz="2400" baseline="-25000" dirty="0" smtClean="0"/>
              <a:t>s</a:t>
            </a:r>
            <a:r>
              <a:rPr lang="en-US" altLang="zh-CN" sz="2400" dirty="0" smtClean="0"/>
              <a:t>/</a:t>
            </a:r>
            <a:r>
              <a:rPr lang="en-US" altLang="zh-CN" sz="2400" i="1" dirty="0" smtClean="0"/>
              <a:t>HL</a:t>
            </a:r>
            <a:r>
              <a:rPr lang="zh-CN" altLang="en-US" sz="2400" dirty="0" smtClean="0"/>
              <a:t>超声强度</a:t>
            </a:r>
            <a:endParaRPr lang="en-US" altLang="zh-CN" sz="2400" dirty="0" smtClean="0"/>
          </a:p>
          <a:p>
            <a:pPr>
              <a:buNone/>
            </a:pPr>
            <a:r>
              <a:rPr lang="el-GR" altLang="zh-CN" sz="2400" dirty="0" smtClean="0"/>
              <a:t>ρ</a:t>
            </a:r>
            <a:r>
              <a:rPr lang="zh-CN" altLang="en-US" sz="2400" dirty="0" smtClean="0"/>
              <a:t>介质密度</a:t>
            </a:r>
            <a:endParaRPr lang="en-US" altLang="zh-CN" sz="2400" dirty="0" smtClean="0"/>
          </a:p>
          <a:p>
            <a:pPr>
              <a:buNone/>
            </a:pPr>
            <a:r>
              <a:rPr lang="zh-CN" altLang="en-US" sz="2400" dirty="0" smtClean="0">
                <a:solidFill>
                  <a:srgbClr val="0000FF"/>
                </a:solidFill>
              </a:rPr>
              <a:t>见教材</a:t>
            </a:r>
            <a:r>
              <a:rPr lang="en-US" altLang="zh-CN" sz="2400" dirty="0" smtClean="0">
                <a:solidFill>
                  <a:srgbClr val="0000FF"/>
                </a:solidFill>
              </a:rPr>
              <a:t>P64</a:t>
            </a:r>
            <a:endParaRPr lang="zh-CN" altLang="en-US" sz="2400"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§3.3  </a:t>
            </a:r>
            <a:r>
              <a:rPr lang="zh-CN" altLang="en-US" smtClean="0"/>
              <a:t>声光调制</a:t>
            </a:r>
            <a:endParaRPr lang="zh-CN" altLang="en-US"/>
          </a:p>
        </p:txBody>
      </p:sp>
      <p:sp>
        <p:nvSpPr>
          <p:cNvPr id="3" name="Content Placeholder 2"/>
          <p:cNvSpPr>
            <a:spLocks noGrp="1"/>
          </p:cNvSpPr>
          <p:nvPr>
            <p:ph idx="1"/>
          </p:nvPr>
        </p:nvSpPr>
        <p:spPr>
          <a:xfrm>
            <a:off x="1371600" y="1295400"/>
            <a:ext cx="7315200" cy="4559300"/>
          </a:xfrm>
        </p:spPr>
        <p:txBody>
          <a:bodyPr/>
          <a:lstStyle/>
          <a:p>
            <a:pPr lvl="1">
              <a:lnSpc>
                <a:spcPct val="150000"/>
              </a:lnSpc>
            </a:pPr>
            <a:r>
              <a:rPr lang="zh-CN" altLang="en-US" sz="2400" dirty="0" smtClean="0"/>
              <a:t>声光效应</a:t>
            </a:r>
            <a:endParaRPr lang="en-US" altLang="zh-CN" sz="2400" dirty="0" smtClean="0"/>
          </a:p>
          <a:p>
            <a:pPr lvl="1">
              <a:lnSpc>
                <a:spcPct val="150000"/>
              </a:lnSpc>
            </a:pPr>
            <a:r>
              <a:rPr lang="zh-CN" altLang="en-US" sz="2400" dirty="0" smtClean="0"/>
              <a:t>声光相互作用（</a:t>
            </a:r>
            <a:r>
              <a:rPr lang="zh-CN" altLang="en-US" sz="2400" dirty="0" smtClean="0">
                <a:solidFill>
                  <a:srgbClr val="00B050"/>
                </a:solidFill>
              </a:rPr>
              <a:t>声光衍射</a:t>
            </a:r>
            <a:r>
              <a:rPr lang="zh-CN" altLang="en-US" sz="2400" dirty="0" smtClean="0"/>
              <a:t>）的两种类型</a:t>
            </a:r>
            <a:endParaRPr lang="en-US" altLang="zh-CN" sz="2400" dirty="0" smtClean="0"/>
          </a:p>
          <a:p>
            <a:pPr lvl="2">
              <a:lnSpc>
                <a:spcPct val="150000"/>
              </a:lnSpc>
            </a:pPr>
            <a:r>
              <a:rPr lang="zh-CN" altLang="en-US" sz="2000" dirty="0" smtClean="0"/>
              <a:t>喇曼</a:t>
            </a:r>
            <a:r>
              <a:rPr lang="en-US" altLang="zh-CN" sz="2000" dirty="0" smtClean="0"/>
              <a:t>-</a:t>
            </a:r>
            <a:r>
              <a:rPr lang="zh-CN" altLang="en-US" sz="2000" dirty="0" smtClean="0"/>
              <a:t>奈斯衍射</a:t>
            </a:r>
            <a:endParaRPr lang="en-US" altLang="zh-CN" sz="2000" dirty="0" smtClean="0"/>
          </a:p>
          <a:p>
            <a:pPr lvl="2">
              <a:lnSpc>
                <a:spcPct val="150000"/>
              </a:lnSpc>
            </a:pPr>
            <a:r>
              <a:rPr lang="zh-CN" altLang="en-US" sz="2000" dirty="0" smtClean="0"/>
              <a:t>布喇格衍射</a:t>
            </a:r>
            <a:endParaRPr lang="en-US" altLang="zh-CN" sz="2000" dirty="0" smtClean="0"/>
          </a:p>
          <a:p>
            <a:pPr lvl="1">
              <a:lnSpc>
                <a:spcPct val="150000"/>
              </a:lnSpc>
            </a:pPr>
            <a:r>
              <a:rPr lang="zh-CN" altLang="en-US" sz="2400" dirty="0" smtClean="0"/>
              <a:t>声光器件</a:t>
            </a:r>
            <a:endParaRPr lang="en-US" altLang="zh-CN" sz="2400" dirty="0" smtClean="0"/>
          </a:p>
          <a:p>
            <a:pPr lvl="2">
              <a:lnSpc>
                <a:spcPct val="150000"/>
              </a:lnSpc>
            </a:pPr>
            <a:r>
              <a:rPr lang="zh-CN" altLang="en-US" sz="2000" dirty="0" smtClean="0"/>
              <a:t>声光调制器</a:t>
            </a:r>
            <a:endParaRPr lang="en-US" altLang="zh-CN" sz="2000" dirty="0" smtClean="0"/>
          </a:p>
          <a:p>
            <a:pPr lvl="2">
              <a:lnSpc>
                <a:spcPct val="150000"/>
              </a:lnSpc>
            </a:pPr>
            <a:r>
              <a:rPr lang="zh-CN" altLang="en-US" sz="2000" dirty="0" smtClean="0"/>
              <a:t>声光偏转器</a:t>
            </a:r>
            <a:endParaRPr lang="en-US" altLang="zh-CN" sz="2000" dirty="0" smtClean="0"/>
          </a:p>
          <a:p>
            <a:pPr lvl="2">
              <a:lnSpc>
                <a:spcPct val="150000"/>
              </a:lnSpc>
            </a:pPr>
            <a:r>
              <a:rPr lang="zh-CN" altLang="en-US" sz="2000" dirty="0" smtClean="0"/>
              <a:t>声光调</a:t>
            </a:r>
            <a:r>
              <a:rPr lang="en-US" altLang="zh-CN" sz="2000" dirty="0" smtClean="0"/>
              <a:t>Q</a:t>
            </a:r>
            <a:r>
              <a:rPr lang="zh-CN" altLang="en-US" sz="2000" dirty="0" smtClean="0"/>
              <a:t>激光器</a:t>
            </a:r>
            <a:endParaRPr lang="zh-CN"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Bragg</a:t>
            </a:r>
            <a:r>
              <a:rPr lang="zh-CN" altLang="en-US" dirty="0" smtClean="0"/>
              <a:t>衍射效率</a:t>
            </a:r>
            <a:endParaRPr lang="zh-CN" altLang="en-US" dirty="0"/>
          </a:p>
        </p:txBody>
      </p:sp>
      <p:graphicFrame>
        <p:nvGraphicFramePr>
          <p:cNvPr id="4" name="Object 3"/>
          <p:cNvGraphicFramePr>
            <a:graphicFrameLocks noChangeAspect="1"/>
          </p:cNvGraphicFramePr>
          <p:nvPr/>
        </p:nvGraphicFramePr>
        <p:xfrm>
          <a:off x="2362200" y="1295400"/>
          <a:ext cx="4541838" cy="3951288"/>
        </p:xfrm>
        <a:graphic>
          <a:graphicData uri="http://schemas.openxmlformats.org/presentationml/2006/ole">
            <mc:AlternateContent xmlns:mc="http://schemas.openxmlformats.org/markup-compatibility/2006">
              <mc:Choice xmlns:v="urn:schemas-microsoft-com:vml" Requires="v">
                <p:oleObj spid="_x0000_s133190" name="公式" r:id="rId3" imgW="1752480" imgH="1523880" progId="Equation.3">
                  <p:embed/>
                </p:oleObj>
              </mc:Choice>
              <mc:Fallback>
                <p:oleObj name="公式" r:id="rId3" imgW="1752480" imgH="1523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95400"/>
                        <a:ext cx="4541838" cy="395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670175" y="5770563"/>
          <a:ext cx="2059209" cy="477837"/>
        </p:xfrm>
        <a:graphic>
          <a:graphicData uri="http://schemas.openxmlformats.org/presentationml/2006/ole">
            <mc:AlternateContent xmlns:mc="http://schemas.openxmlformats.org/markup-compatibility/2006">
              <mc:Choice xmlns:v="urn:schemas-microsoft-com:vml" Requires="v">
                <p:oleObj spid="_x0000_s133191" name="公式" r:id="rId5" imgW="1041120" imgH="241200" progId="Equation.3">
                  <p:embed/>
                </p:oleObj>
              </mc:Choice>
              <mc:Fallback>
                <p:oleObj name="公式" r:id="rId5" imgW="104112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175" y="5770563"/>
                        <a:ext cx="2059209"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600200" y="5437257"/>
            <a:ext cx="700833" cy="400110"/>
          </a:xfrm>
          <a:prstGeom prst="rect">
            <a:avLst/>
          </a:prstGeom>
          <a:noFill/>
        </p:spPr>
        <p:txBody>
          <a:bodyPr wrap="none" rtlCol="0">
            <a:spAutoFit/>
          </a:bodyPr>
          <a:lstStyle/>
          <a:p>
            <a:pPr>
              <a:buNone/>
            </a:pPr>
            <a:r>
              <a:rPr lang="zh-CN" altLang="en-US" sz="2000" dirty="0" smtClean="0">
                <a:solidFill>
                  <a:srgbClr val="0000FF"/>
                </a:solidFill>
              </a:rPr>
              <a:t>其中</a:t>
            </a:r>
          </a:p>
        </p:txBody>
      </p:sp>
      <p:sp>
        <p:nvSpPr>
          <p:cNvPr id="8" name="TextBox 7"/>
          <p:cNvSpPr txBox="1"/>
          <p:nvPr/>
        </p:nvSpPr>
        <p:spPr>
          <a:xfrm>
            <a:off x="4953000" y="5638800"/>
            <a:ext cx="3962400" cy="707886"/>
          </a:xfrm>
          <a:prstGeom prst="rect">
            <a:avLst/>
          </a:prstGeom>
          <a:noFill/>
        </p:spPr>
        <p:txBody>
          <a:bodyPr wrap="square" rtlCol="0">
            <a:spAutoFit/>
          </a:bodyPr>
          <a:lstStyle/>
          <a:p>
            <a:pPr>
              <a:buNone/>
            </a:pPr>
            <a:r>
              <a:rPr lang="zh-CN" altLang="en-US" sz="2000" dirty="0" smtClean="0"/>
              <a:t>是声光介质本身性质决定的量，称为声光材料的</a:t>
            </a:r>
            <a:r>
              <a:rPr lang="zh-CN" altLang="en-US" sz="2000" dirty="0" smtClean="0">
                <a:solidFill>
                  <a:srgbClr val="C00000"/>
                </a:solidFill>
              </a:rPr>
              <a:t>品质因数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Bragg</a:t>
            </a:r>
            <a:r>
              <a:rPr lang="zh-CN" altLang="en-US" dirty="0" smtClean="0"/>
              <a:t>衍射效率</a:t>
            </a:r>
            <a:endParaRPr lang="zh-CN" altLang="en-US" dirty="0"/>
          </a:p>
        </p:txBody>
      </p:sp>
      <p:sp>
        <p:nvSpPr>
          <p:cNvPr id="3" name="Content Placeholder 2"/>
          <p:cNvSpPr>
            <a:spLocks noGrp="1"/>
          </p:cNvSpPr>
          <p:nvPr>
            <p:ph idx="1"/>
          </p:nvPr>
        </p:nvSpPr>
        <p:spPr>
          <a:xfrm>
            <a:off x="457200" y="1328738"/>
            <a:ext cx="8458200" cy="5300662"/>
          </a:xfrm>
        </p:spPr>
        <p:txBody>
          <a:bodyPr/>
          <a:lstStyle/>
          <a:p>
            <a:r>
              <a:rPr lang="zh-CN" altLang="en-US" dirty="0" smtClean="0"/>
              <a:t>由</a:t>
            </a:r>
            <a:r>
              <a:rPr lang="en-US" altLang="zh-CN" dirty="0" smtClean="0"/>
              <a:t>Bragg</a:t>
            </a:r>
            <a:r>
              <a:rPr lang="zh-CN" altLang="en-US" dirty="0" smtClean="0"/>
              <a:t>衍射效率可以看出：</a:t>
            </a:r>
            <a:endParaRPr lang="en-US" altLang="zh-CN" dirty="0" smtClean="0"/>
          </a:p>
          <a:p>
            <a:pPr lvl="1">
              <a:lnSpc>
                <a:spcPct val="150000"/>
              </a:lnSpc>
            </a:pPr>
            <a:r>
              <a:rPr lang="zh-CN" altLang="en-US" sz="2400" dirty="0" smtClean="0"/>
              <a:t>在超声功率一定的情况下，要使衍射光强尽量大，就要选取</a:t>
            </a:r>
            <a:r>
              <a:rPr lang="en-US" altLang="zh-CN" sz="2400" dirty="0" smtClean="0"/>
              <a:t>M</a:t>
            </a:r>
            <a:r>
              <a:rPr lang="en-US" altLang="zh-CN" sz="2400" baseline="-25000" dirty="0" smtClean="0"/>
              <a:t>2</a:t>
            </a:r>
            <a:r>
              <a:rPr lang="zh-CN" altLang="en-US" sz="2400" dirty="0" smtClean="0"/>
              <a:t>大的材料，并把换能器做成长而窄的形式</a:t>
            </a:r>
            <a:endParaRPr lang="en-US" altLang="zh-CN" sz="2400" dirty="0" smtClean="0"/>
          </a:p>
          <a:p>
            <a:pPr lvl="1">
              <a:lnSpc>
                <a:spcPct val="150000"/>
              </a:lnSpc>
            </a:pPr>
            <a:r>
              <a:rPr lang="zh-CN" altLang="en-US" sz="2400" dirty="0" smtClean="0"/>
              <a:t>当超声功率足够大，使衍射效率等于</a:t>
            </a:r>
            <a:r>
              <a:rPr lang="en-US" altLang="zh-CN" sz="2400" dirty="0" smtClean="0"/>
              <a:t>1</a:t>
            </a:r>
            <a:r>
              <a:rPr lang="zh-CN" altLang="en-US" sz="2400" dirty="0" smtClean="0"/>
              <a:t>时，即满足</a:t>
            </a:r>
            <a:r>
              <a:rPr lang="en-US" altLang="zh-CN" sz="2400" dirty="0" smtClean="0"/>
              <a:t>Bragg</a:t>
            </a:r>
            <a:r>
              <a:rPr lang="zh-CN" altLang="en-US" sz="2400" dirty="0" smtClean="0"/>
              <a:t>条件时，入射光的能量全部转移到</a:t>
            </a:r>
            <a:r>
              <a:rPr lang="en-US" altLang="zh-CN" sz="2400" dirty="0" smtClean="0"/>
              <a:t>1</a:t>
            </a:r>
            <a:r>
              <a:rPr lang="zh-CN" altLang="en-US" sz="2400" dirty="0" smtClean="0"/>
              <a:t>级衍射光上去</a:t>
            </a:r>
            <a:endParaRPr lang="en-US" altLang="zh-CN" sz="2400" dirty="0" smtClean="0"/>
          </a:p>
          <a:p>
            <a:pPr lvl="1">
              <a:lnSpc>
                <a:spcPct val="150000"/>
              </a:lnSpc>
            </a:pPr>
            <a:r>
              <a:rPr lang="zh-CN" altLang="en-US" sz="2400" dirty="0" smtClean="0"/>
              <a:t>当</a:t>
            </a:r>
            <a:r>
              <a:rPr lang="zh-CN" altLang="en-US" sz="2400" dirty="0" smtClean="0">
                <a:solidFill>
                  <a:srgbClr val="C00000"/>
                </a:solidFill>
              </a:rPr>
              <a:t>改变超声功率时，衍射效率随之改变，因而可以通过控制超声功率达到控制衍射光强的目的，从而实现声光调制</a:t>
            </a:r>
            <a:endParaRPr lang="zh-CN" altLang="en-US" sz="2400" dirty="0">
              <a:solidFill>
                <a:srgbClr val="C00000"/>
              </a:solidFill>
            </a:endParaRPr>
          </a:p>
        </p:txBody>
      </p:sp>
      <p:graphicFrame>
        <p:nvGraphicFramePr>
          <p:cNvPr id="134145" name="Object 1"/>
          <p:cNvGraphicFramePr>
            <a:graphicFrameLocks noChangeAspect="1"/>
          </p:cNvGraphicFramePr>
          <p:nvPr/>
        </p:nvGraphicFramePr>
        <p:xfrm>
          <a:off x="3124200" y="5334000"/>
          <a:ext cx="4310062" cy="1317625"/>
        </p:xfrm>
        <a:graphic>
          <a:graphicData uri="http://schemas.openxmlformats.org/presentationml/2006/ole">
            <mc:AlternateContent xmlns:mc="http://schemas.openxmlformats.org/markup-compatibility/2006">
              <mc:Choice xmlns:v="urn:schemas-microsoft-com:vml" Requires="v">
                <p:oleObj spid="_x0000_s134179" name="公式" r:id="rId3" imgW="1663560" imgH="507960" progId="Equation.3">
                  <p:embed/>
                </p:oleObj>
              </mc:Choice>
              <mc:Fallback>
                <p:oleObj name="公式" r:id="rId3" imgW="1663560" imgH="50796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334000"/>
                        <a:ext cx="4310062" cy="1317625"/>
                      </a:xfrm>
                      <a:prstGeom prst="rect">
                        <a:avLst/>
                      </a:prstGeom>
                      <a:solidFill>
                        <a:schemeClr val="bg1"/>
                      </a:solidFill>
                      <a:ln w="9525">
                        <a:solidFill>
                          <a:srgbClr val="FF0000"/>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4145"/>
                                        </p:tgtEl>
                                        <p:attrNameLst>
                                          <p:attrName>style.visibility</p:attrName>
                                        </p:attrNameLst>
                                      </p:cBhvr>
                                      <p:to>
                                        <p:strVal val="visible"/>
                                      </p:to>
                                    </p:set>
                                    <p:animEffect transition="in" filter="blinds(horizontal)">
                                      <p:cBhvr>
                                        <p:cTn id="7" dur="500"/>
                                        <p:tgtEl>
                                          <p:spTgt spid="1341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3</a:t>
            </a:r>
            <a:r>
              <a:rPr lang="zh-CN" altLang="en-US" sz="2800" dirty="0" smtClean="0"/>
              <a:t>  区分</a:t>
            </a:r>
            <a:r>
              <a:rPr lang="en-US" altLang="zh-CN" sz="2800" dirty="0" smtClean="0">
                <a:solidFill>
                  <a:sysClr val="windowText" lastClr="000000"/>
                </a:solidFill>
              </a:rPr>
              <a:t>Raman </a:t>
            </a:r>
            <a:r>
              <a:rPr lang="en-US" altLang="zh-CN" sz="2800" dirty="0" err="1" smtClean="0">
                <a:solidFill>
                  <a:sysClr val="windowText" lastClr="000000"/>
                </a:solidFill>
              </a:rPr>
              <a:t>Nath</a:t>
            </a:r>
            <a:r>
              <a:rPr lang="zh-CN" altLang="en-US" sz="2800" dirty="0" smtClean="0"/>
              <a:t>衍射和</a:t>
            </a:r>
            <a:r>
              <a:rPr lang="en-US" altLang="zh-CN" sz="2800" dirty="0" smtClean="0"/>
              <a:t>Bragg</a:t>
            </a:r>
            <a:r>
              <a:rPr lang="zh-CN" altLang="en-US" sz="2800" dirty="0" smtClean="0"/>
              <a:t>衍射的定量标准</a:t>
            </a:r>
            <a:endParaRPr lang="zh-CN" altLang="en-US" sz="2800" dirty="0"/>
          </a:p>
        </p:txBody>
      </p:sp>
      <p:sp>
        <p:nvSpPr>
          <p:cNvPr id="99" name="Text Box 6"/>
          <p:cNvSpPr txBox="1">
            <a:spLocks noChangeArrowheads="1"/>
          </p:cNvSpPr>
          <p:nvPr/>
        </p:nvSpPr>
        <p:spPr bwMode="auto">
          <a:xfrm>
            <a:off x="685800" y="914400"/>
            <a:ext cx="5867400" cy="39687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i="0" u="none" strike="noStrike" kern="0" cap="none" spc="0" normalizeH="0" baseline="0" noProof="0">
                <a:ln>
                  <a:noFill/>
                </a:ln>
                <a:solidFill>
                  <a:srgbClr val="FF6600"/>
                </a:solidFill>
                <a:effectLst/>
                <a:uLnTx/>
                <a:uFillTx/>
              </a:rPr>
              <a:t>判据，</a:t>
            </a:r>
            <a:r>
              <a:rPr kumimoji="0" lang="zh-CN" altLang="en-US" sz="1800" i="0" u="none" strike="noStrike" kern="0" cap="none" spc="0" normalizeH="0" baseline="0" noProof="0">
                <a:ln>
                  <a:noFill/>
                </a:ln>
                <a:solidFill>
                  <a:sysClr val="windowText" lastClr="000000"/>
                </a:solidFill>
                <a:effectLst/>
                <a:uLnTx/>
                <a:uFillTx/>
              </a:rPr>
              <a:t>什么时候看作体光栅，什么时候看作面光栅？</a:t>
            </a:r>
          </a:p>
        </p:txBody>
      </p:sp>
      <p:grpSp>
        <p:nvGrpSpPr>
          <p:cNvPr id="100" name="Group 7"/>
          <p:cNvGrpSpPr>
            <a:grpSpLocks/>
          </p:cNvGrpSpPr>
          <p:nvPr/>
        </p:nvGrpSpPr>
        <p:grpSpPr bwMode="auto">
          <a:xfrm>
            <a:off x="914400" y="1447800"/>
            <a:ext cx="3581400" cy="1160463"/>
            <a:chOff x="576" y="720"/>
            <a:chExt cx="2256" cy="731"/>
          </a:xfrm>
        </p:grpSpPr>
        <p:sp>
          <p:nvSpPr>
            <p:cNvPr id="101" name="Text Box 8"/>
            <p:cNvSpPr txBox="1">
              <a:spLocks noChangeArrowheads="1"/>
            </p:cNvSpPr>
            <p:nvPr/>
          </p:nvSpPr>
          <p:spPr bwMode="auto">
            <a:xfrm>
              <a:off x="576" y="720"/>
              <a:ext cx="86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光栅模型：</a:t>
              </a:r>
            </a:p>
          </p:txBody>
        </p:sp>
        <p:sp>
          <p:nvSpPr>
            <p:cNvPr id="102" name="Text Box 9"/>
            <p:cNvSpPr txBox="1">
              <a:spLocks noChangeArrowheads="1"/>
            </p:cNvSpPr>
            <p:nvPr/>
          </p:nvSpPr>
          <p:spPr bwMode="auto">
            <a:xfrm>
              <a:off x="576" y="1008"/>
              <a:ext cx="1392" cy="44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a:ln>
                    <a:noFill/>
                  </a:ln>
                  <a:solidFill>
                    <a:sysClr val="windowText" lastClr="000000"/>
                  </a:solidFill>
                  <a:effectLst/>
                  <a:uLnTx/>
                  <a:uFillTx/>
                </a:rPr>
                <a:t>光密层，全不透光</a:t>
              </a:r>
            </a:p>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a:ln>
                    <a:noFill/>
                  </a:ln>
                  <a:solidFill>
                    <a:sysClr val="windowText" lastClr="000000"/>
                  </a:solidFill>
                  <a:effectLst/>
                  <a:uLnTx/>
                  <a:uFillTx/>
                </a:rPr>
                <a:t>光疏层，全透光</a:t>
              </a:r>
            </a:p>
          </p:txBody>
        </p:sp>
        <p:sp>
          <p:nvSpPr>
            <p:cNvPr id="103" name="Text Box 10"/>
            <p:cNvSpPr txBox="1">
              <a:spLocks noChangeArrowheads="1"/>
            </p:cNvSpPr>
            <p:nvPr/>
          </p:nvSpPr>
          <p:spPr bwMode="auto">
            <a:xfrm>
              <a:off x="1776" y="1104"/>
              <a:ext cx="105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厚度分别为</a:t>
              </a:r>
            </a:p>
          </p:txBody>
        </p:sp>
        <p:graphicFrame>
          <p:nvGraphicFramePr>
            <p:cNvPr id="104" name="Object 11"/>
            <p:cNvGraphicFramePr>
              <a:graphicFrameLocks noChangeAspect="1"/>
            </p:cNvGraphicFramePr>
            <p:nvPr/>
          </p:nvGraphicFramePr>
          <p:xfrm>
            <a:off x="2592" y="1056"/>
            <a:ext cx="184" cy="340"/>
          </p:xfrm>
          <a:graphic>
            <a:graphicData uri="http://schemas.openxmlformats.org/presentationml/2006/ole">
              <mc:AlternateContent xmlns:mc="http://schemas.openxmlformats.org/markup-compatibility/2006">
                <mc:Choice xmlns:v="urn:schemas-microsoft-com:vml" Requires="v">
                  <p:oleObj spid="_x0000_s115480" name="公式" r:id="rId3" imgW="215640" imgH="393480" progId="Equation.3">
                    <p:embed/>
                  </p:oleObj>
                </mc:Choice>
                <mc:Fallback>
                  <p:oleObj name="公式" r:id="rId3" imgW="215640" imgH="393480" progId="Equation.3">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1056"/>
                          <a:ext cx="184"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AutoShape 12"/>
            <p:cNvSpPr>
              <a:spLocks/>
            </p:cNvSpPr>
            <p:nvPr/>
          </p:nvSpPr>
          <p:spPr bwMode="auto">
            <a:xfrm>
              <a:off x="1728" y="1104"/>
              <a:ext cx="48" cy="240"/>
            </a:xfrm>
            <a:prstGeom prst="rightBrace">
              <a:avLst>
                <a:gd name="adj1" fmla="val 41667"/>
                <a:gd name="adj2" fmla="val 50000"/>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pSp>
      <p:grpSp>
        <p:nvGrpSpPr>
          <p:cNvPr id="106" name="Group 13"/>
          <p:cNvGrpSpPr>
            <a:grpSpLocks/>
          </p:cNvGrpSpPr>
          <p:nvPr/>
        </p:nvGrpSpPr>
        <p:grpSpPr bwMode="auto">
          <a:xfrm>
            <a:off x="914400" y="2667000"/>
            <a:ext cx="3657600" cy="1206500"/>
            <a:chOff x="576" y="1488"/>
            <a:chExt cx="2304" cy="760"/>
          </a:xfrm>
        </p:grpSpPr>
        <p:sp>
          <p:nvSpPr>
            <p:cNvPr id="107" name="Text Box 14"/>
            <p:cNvSpPr txBox="1">
              <a:spLocks noChangeArrowheads="1"/>
            </p:cNvSpPr>
            <p:nvPr/>
          </p:nvSpPr>
          <p:spPr bwMode="auto">
            <a:xfrm>
              <a:off x="576" y="1488"/>
              <a:ext cx="2304" cy="760"/>
            </a:xfrm>
            <a:prstGeom prst="rect">
              <a:avLst/>
            </a:prstGeom>
            <a:noFill/>
            <a:ln w="9525">
              <a:noFill/>
              <a:miter lim="800000"/>
              <a:headEnd/>
              <a:tailEnd/>
            </a:ln>
          </p:spPr>
          <p:txBody>
            <a:bodyPr>
              <a:spAutoFit/>
            </a:bodyPr>
            <a:lstStyle/>
            <a:p>
              <a:pPr marL="0" marR="0" lvl="0" indent="0" defTabSz="914400" eaLnBrk="1" fontAlgn="auto" latinLnBrk="0" hangingPunct="1">
                <a:lnSpc>
                  <a:spcPct val="135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当光偏离正入射且              时，上半部分和下半部分的光程差        ，由同一光疏层得到的光最弱；    </a:t>
              </a:r>
            </a:p>
          </p:txBody>
        </p:sp>
        <p:graphicFrame>
          <p:nvGraphicFramePr>
            <p:cNvPr id="108" name="Object 15"/>
            <p:cNvGraphicFramePr>
              <a:graphicFrameLocks noChangeAspect="1"/>
            </p:cNvGraphicFramePr>
            <p:nvPr/>
          </p:nvGraphicFramePr>
          <p:xfrm>
            <a:off x="1817" y="1536"/>
            <a:ext cx="494" cy="209"/>
          </p:xfrm>
          <a:graphic>
            <a:graphicData uri="http://schemas.openxmlformats.org/presentationml/2006/ole">
              <mc:AlternateContent xmlns:mc="http://schemas.openxmlformats.org/markup-compatibility/2006">
                <mc:Choice xmlns:v="urn:schemas-microsoft-com:vml" Requires="v">
                  <p:oleObj spid="_x0000_s115481" name="公式" r:id="rId5" imgW="507960" imgH="215640" progId="Equation.3">
                    <p:embed/>
                  </p:oleObj>
                </mc:Choice>
                <mc:Fallback>
                  <p:oleObj name="公式" r:id="rId5" imgW="507960" imgH="215640" progId="Equation.3">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7" y="1536"/>
                          <a:ext cx="494"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Object 16"/>
            <p:cNvGraphicFramePr>
              <a:graphicFrameLocks noChangeAspect="1"/>
            </p:cNvGraphicFramePr>
            <p:nvPr/>
          </p:nvGraphicFramePr>
          <p:xfrm>
            <a:off x="2422" y="1728"/>
            <a:ext cx="140" cy="340"/>
          </p:xfrm>
          <a:graphic>
            <a:graphicData uri="http://schemas.openxmlformats.org/presentationml/2006/ole">
              <mc:AlternateContent xmlns:mc="http://schemas.openxmlformats.org/markup-compatibility/2006">
                <mc:Choice xmlns:v="urn:schemas-microsoft-com:vml" Requires="v">
                  <p:oleObj spid="_x0000_s115482" name="公式" r:id="rId7" imgW="164880" imgH="393480" progId="Equation.3">
                    <p:embed/>
                  </p:oleObj>
                </mc:Choice>
                <mc:Fallback>
                  <p:oleObj name="公式" r:id="rId7" imgW="164880" imgH="393480" progId="Equation.3">
                    <p:embed/>
                    <p:pic>
                      <p:nvPicPr>
                        <p:cNvPr id="0"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2" y="1728"/>
                          <a:ext cx="140"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0" name="Group 17"/>
          <p:cNvGrpSpPr>
            <a:grpSpLocks/>
          </p:cNvGrpSpPr>
          <p:nvPr/>
        </p:nvGrpSpPr>
        <p:grpSpPr bwMode="auto">
          <a:xfrm>
            <a:off x="5181600" y="1295400"/>
            <a:ext cx="3276600" cy="2667000"/>
            <a:chOff x="3264" y="624"/>
            <a:chExt cx="2064" cy="1680"/>
          </a:xfrm>
        </p:grpSpPr>
        <p:sp>
          <p:nvSpPr>
            <p:cNvPr id="111" name="Rectangle 18"/>
            <p:cNvSpPr>
              <a:spLocks noChangeArrowheads="1"/>
            </p:cNvSpPr>
            <p:nvPr/>
          </p:nvSpPr>
          <p:spPr bwMode="auto">
            <a:xfrm>
              <a:off x="3456" y="864"/>
              <a:ext cx="1536" cy="384"/>
            </a:xfrm>
            <a:prstGeom prst="rect">
              <a:avLst/>
            </a:prstGeom>
            <a:solidFill>
              <a:srgbClr val="CC6600"/>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2" name="Rectangle 19"/>
            <p:cNvSpPr>
              <a:spLocks noChangeArrowheads="1"/>
            </p:cNvSpPr>
            <p:nvPr/>
          </p:nvSpPr>
          <p:spPr bwMode="auto">
            <a:xfrm>
              <a:off x="3456" y="1728"/>
              <a:ext cx="1536" cy="384"/>
            </a:xfrm>
            <a:prstGeom prst="rect">
              <a:avLst/>
            </a:prstGeom>
            <a:solidFill>
              <a:srgbClr val="CC6600"/>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3" name="Line 20"/>
            <p:cNvSpPr>
              <a:spLocks noChangeShapeType="1"/>
            </p:cNvSpPr>
            <p:nvPr/>
          </p:nvSpPr>
          <p:spPr bwMode="auto">
            <a:xfrm>
              <a:off x="3456" y="720"/>
              <a:ext cx="0" cy="1584"/>
            </a:xfrm>
            <a:prstGeom prst="line">
              <a:avLst/>
            </a:prstGeom>
            <a:noFill/>
            <a:ln w="9525">
              <a:solidFill>
                <a:srgbClr val="000000"/>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14" name="Line 21"/>
            <p:cNvSpPr>
              <a:spLocks noChangeShapeType="1"/>
            </p:cNvSpPr>
            <p:nvPr/>
          </p:nvSpPr>
          <p:spPr bwMode="auto">
            <a:xfrm>
              <a:off x="3408" y="1488"/>
              <a:ext cx="96"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15" name="Object 22"/>
            <p:cNvGraphicFramePr>
              <a:graphicFrameLocks noChangeAspect="1"/>
            </p:cNvGraphicFramePr>
            <p:nvPr>
              <p:extLst>
                <p:ext uri="{D42A27DB-BD31-4B8C-83A1-F6EECF244321}">
                  <p14:modId xmlns:p14="http://schemas.microsoft.com/office/powerpoint/2010/main" val="1866303272"/>
                </p:ext>
              </p:extLst>
            </p:nvPr>
          </p:nvGraphicFramePr>
          <p:xfrm>
            <a:off x="5144" y="864"/>
            <a:ext cx="184" cy="340"/>
          </p:xfrm>
          <a:graphic>
            <a:graphicData uri="http://schemas.openxmlformats.org/presentationml/2006/ole">
              <mc:AlternateContent xmlns:mc="http://schemas.openxmlformats.org/markup-compatibility/2006">
                <mc:Choice xmlns:v="urn:schemas-microsoft-com:vml" Requires="v">
                  <p:oleObj spid="_x0000_s115483" name="Equation" r:id="rId9" imgW="215640" imgH="393480" progId="Equation.3">
                    <p:embed/>
                  </p:oleObj>
                </mc:Choice>
                <mc:Fallback>
                  <p:oleObj name="Equation" r:id="rId9" imgW="215640" imgH="393480" progId="Equation.3">
                    <p:embed/>
                    <p:pic>
                      <p:nvPicPr>
                        <p:cNvPr id="0" name="Picture 42"/>
                        <p:cNvPicPr>
                          <a:picLocks noChangeAspect="1" noChangeArrowheads="1"/>
                        </p:cNvPicPr>
                        <p:nvPr/>
                      </p:nvPicPr>
                      <p:blipFill>
                        <a:blip r:embed="rId10"/>
                        <a:srcRect/>
                        <a:stretch>
                          <a:fillRect/>
                        </a:stretch>
                      </p:blipFill>
                      <p:spPr bwMode="auto">
                        <a:xfrm>
                          <a:off x="5144" y="864"/>
                          <a:ext cx="184"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 name="Object 23"/>
            <p:cNvGraphicFramePr>
              <a:graphicFrameLocks noChangeAspect="1"/>
            </p:cNvGraphicFramePr>
            <p:nvPr>
              <p:extLst>
                <p:ext uri="{D42A27DB-BD31-4B8C-83A1-F6EECF244321}">
                  <p14:modId xmlns:p14="http://schemas.microsoft.com/office/powerpoint/2010/main" val="2752912856"/>
                </p:ext>
              </p:extLst>
            </p:nvPr>
          </p:nvGraphicFramePr>
          <p:xfrm>
            <a:off x="5144" y="1776"/>
            <a:ext cx="184" cy="340"/>
          </p:xfrm>
          <a:graphic>
            <a:graphicData uri="http://schemas.openxmlformats.org/presentationml/2006/ole">
              <mc:AlternateContent xmlns:mc="http://schemas.openxmlformats.org/markup-compatibility/2006">
                <mc:Choice xmlns:v="urn:schemas-microsoft-com:vml" Requires="v">
                  <p:oleObj spid="_x0000_s115484" name="Equation" r:id="rId11" imgW="215640" imgH="393480" progId="Equation.3">
                    <p:embed/>
                  </p:oleObj>
                </mc:Choice>
                <mc:Fallback>
                  <p:oleObj name="Equation" r:id="rId11" imgW="215640" imgH="393480" progId="Equation.3">
                    <p:embed/>
                    <p:pic>
                      <p:nvPicPr>
                        <p:cNvPr id="0" name="Picture 43"/>
                        <p:cNvPicPr>
                          <a:picLocks noChangeAspect="1" noChangeArrowheads="1"/>
                        </p:cNvPicPr>
                        <p:nvPr/>
                      </p:nvPicPr>
                      <p:blipFill>
                        <a:blip r:embed="rId12"/>
                        <a:srcRect/>
                        <a:stretch>
                          <a:fillRect/>
                        </a:stretch>
                      </p:blipFill>
                      <p:spPr bwMode="auto">
                        <a:xfrm>
                          <a:off x="5144" y="1776"/>
                          <a:ext cx="184"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 name="Object 24"/>
            <p:cNvGraphicFramePr>
              <a:graphicFrameLocks noChangeAspect="1"/>
            </p:cNvGraphicFramePr>
            <p:nvPr>
              <p:extLst>
                <p:ext uri="{D42A27DB-BD31-4B8C-83A1-F6EECF244321}">
                  <p14:modId xmlns:p14="http://schemas.microsoft.com/office/powerpoint/2010/main" val="4208389189"/>
                </p:ext>
              </p:extLst>
            </p:nvPr>
          </p:nvGraphicFramePr>
          <p:xfrm>
            <a:off x="5144" y="1292"/>
            <a:ext cx="184" cy="340"/>
          </p:xfrm>
          <a:graphic>
            <a:graphicData uri="http://schemas.openxmlformats.org/presentationml/2006/ole">
              <mc:AlternateContent xmlns:mc="http://schemas.openxmlformats.org/markup-compatibility/2006">
                <mc:Choice xmlns:v="urn:schemas-microsoft-com:vml" Requires="v">
                  <p:oleObj spid="_x0000_s115485" name="Equation" r:id="rId13" imgW="215640" imgH="393480" progId="Equation.3">
                    <p:embed/>
                  </p:oleObj>
                </mc:Choice>
                <mc:Fallback>
                  <p:oleObj name="Equation" r:id="rId13" imgW="215640" imgH="393480" progId="Equation.3">
                    <p:embed/>
                    <p:pic>
                      <p:nvPicPr>
                        <p:cNvPr id="0" name="Picture 44"/>
                        <p:cNvPicPr>
                          <a:picLocks noChangeAspect="1" noChangeArrowheads="1"/>
                        </p:cNvPicPr>
                        <p:nvPr/>
                      </p:nvPicPr>
                      <p:blipFill>
                        <a:blip r:embed="rId14"/>
                        <a:srcRect/>
                        <a:stretch>
                          <a:fillRect/>
                        </a:stretch>
                      </p:blipFill>
                      <p:spPr bwMode="auto">
                        <a:xfrm>
                          <a:off x="5144" y="1292"/>
                          <a:ext cx="184"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 name="Object 25"/>
            <p:cNvGraphicFramePr>
              <a:graphicFrameLocks noChangeAspect="1"/>
            </p:cNvGraphicFramePr>
            <p:nvPr>
              <p:extLst>
                <p:ext uri="{D42A27DB-BD31-4B8C-83A1-F6EECF244321}">
                  <p14:modId xmlns:p14="http://schemas.microsoft.com/office/powerpoint/2010/main" val="2720868545"/>
                </p:ext>
              </p:extLst>
            </p:nvPr>
          </p:nvGraphicFramePr>
          <p:xfrm>
            <a:off x="3278" y="1155"/>
            <a:ext cx="130" cy="142"/>
          </p:xfrm>
          <a:graphic>
            <a:graphicData uri="http://schemas.openxmlformats.org/presentationml/2006/ole">
              <mc:AlternateContent xmlns:mc="http://schemas.openxmlformats.org/markup-compatibility/2006">
                <mc:Choice xmlns:v="urn:schemas-microsoft-com:vml" Requires="v">
                  <p:oleObj spid="_x0000_s115486" name="Equation" r:id="rId15" imgW="152280" imgH="164880" progId="Equation.3">
                    <p:embed/>
                  </p:oleObj>
                </mc:Choice>
                <mc:Fallback>
                  <p:oleObj name="Equation" r:id="rId15" imgW="152280" imgH="164880" progId="Equation.3">
                    <p:embed/>
                    <p:pic>
                      <p:nvPicPr>
                        <p:cNvPr id="0" name="Picture 45"/>
                        <p:cNvPicPr>
                          <a:picLocks noChangeAspect="1" noChangeArrowheads="1"/>
                        </p:cNvPicPr>
                        <p:nvPr/>
                      </p:nvPicPr>
                      <p:blipFill>
                        <a:blip r:embed="rId16"/>
                        <a:srcRect/>
                        <a:stretch>
                          <a:fillRect/>
                        </a:stretch>
                      </p:blipFill>
                      <p:spPr bwMode="auto">
                        <a:xfrm>
                          <a:off x="3278" y="1155"/>
                          <a:ext cx="130" cy="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26"/>
            <p:cNvGraphicFramePr>
              <a:graphicFrameLocks noChangeAspect="1"/>
            </p:cNvGraphicFramePr>
            <p:nvPr>
              <p:extLst>
                <p:ext uri="{D42A27DB-BD31-4B8C-83A1-F6EECF244321}">
                  <p14:modId xmlns:p14="http://schemas.microsoft.com/office/powerpoint/2010/main" val="312870357"/>
                </p:ext>
              </p:extLst>
            </p:nvPr>
          </p:nvGraphicFramePr>
          <p:xfrm>
            <a:off x="3278" y="1682"/>
            <a:ext cx="130" cy="142"/>
          </p:xfrm>
          <a:graphic>
            <a:graphicData uri="http://schemas.openxmlformats.org/presentationml/2006/ole">
              <mc:AlternateContent xmlns:mc="http://schemas.openxmlformats.org/markup-compatibility/2006">
                <mc:Choice xmlns:v="urn:schemas-microsoft-com:vml" Requires="v">
                  <p:oleObj spid="_x0000_s115487" name="Equation" r:id="rId17" imgW="152280" imgH="164880" progId="Equation.3">
                    <p:embed/>
                  </p:oleObj>
                </mc:Choice>
                <mc:Fallback>
                  <p:oleObj name="Equation" r:id="rId17" imgW="152280" imgH="164880" progId="Equation.3">
                    <p:embed/>
                    <p:pic>
                      <p:nvPicPr>
                        <p:cNvPr id="0" name="Picture 46"/>
                        <p:cNvPicPr>
                          <a:picLocks noChangeAspect="1" noChangeArrowheads="1"/>
                        </p:cNvPicPr>
                        <p:nvPr/>
                      </p:nvPicPr>
                      <p:blipFill>
                        <a:blip r:embed="rId18"/>
                        <a:srcRect/>
                        <a:stretch>
                          <a:fillRect/>
                        </a:stretch>
                      </p:blipFill>
                      <p:spPr bwMode="auto">
                        <a:xfrm>
                          <a:off x="3278" y="1682"/>
                          <a:ext cx="130" cy="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27"/>
            <p:cNvGraphicFramePr>
              <a:graphicFrameLocks noChangeAspect="1"/>
            </p:cNvGraphicFramePr>
            <p:nvPr>
              <p:extLst>
                <p:ext uri="{D42A27DB-BD31-4B8C-83A1-F6EECF244321}">
                  <p14:modId xmlns:p14="http://schemas.microsoft.com/office/powerpoint/2010/main" val="1720653854"/>
                </p:ext>
              </p:extLst>
            </p:nvPr>
          </p:nvGraphicFramePr>
          <p:xfrm>
            <a:off x="3264" y="1431"/>
            <a:ext cx="130" cy="153"/>
          </p:xfrm>
          <a:graphic>
            <a:graphicData uri="http://schemas.openxmlformats.org/presentationml/2006/ole">
              <mc:AlternateContent xmlns:mc="http://schemas.openxmlformats.org/markup-compatibility/2006">
                <mc:Choice xmlns:v="urn:schemas-microsoft-com:vml" Requires="v">
                  <p:oleObj spid="_x0000_s115488" name="Equation" r:id="rId19" imgW="152280" imgH="177480" progId="Equation.3">
                    <p:embed/>
                  </p:oleObj>
                </mc:Choice>
                <mc:Fallback>
                  <p:oleObj name="Equation" r:id="rId19" imgW="152280" imgH="177480" progId="Equation.3">
                    <p:embed/>
                    <p:pic>
                      <p:nvPicPr>
                        <p:cNvPr id="0" name="Picture 47"/>
                        <p:cNvPicPr>
                          <a:picLocks noChangeAspect="1" noChangeArrowheads="1"/>
                        </p:cNvPicPr>
                        <p:nvPr/>
                      </p:nvPicPr>
                      <p:blipFill>
                        <a:blip r:embed="rId20"/>
                        <a:srcRect/>
                        <a:stretch>
                          <a:fillRect/>
                        </a:stretch>
                      </p:blipFill>
                      <p:spPr bwMode="auto">
                        <a:xfrm>
                          <a:off x="3264" y="1431"/>
                          <a:ext cx="130" cy="1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 name="Line 28"/>
            <p:cNvSpPr>
              <a:spLocks noChangeShapeType="1"/>
            </p:cNvSpPr>
            <p:nvPr/>
          </p:nvSpPr>
          <p:spPr bwMode="auto">
            <a:xfrm>
              <a:off x="4992" y="624"/>
              <a:ext cx="0" cy="288"/>
            </a:xfrm>
            <a:prstGeom prst="line">
              <a:avLst/>
            </a:prstGeom>
            <a:noFill/>
            <a:ln w="9525">
              <a:solidFill>
                <a:srgbClr val="000000"/>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22" name="Line 29"/>
            <p:cNvSpPr>
              <a:spLocks noChangeShapeType="1"/>
            </p:cNvSpPr>
            <p:nvPr/>
          </p:nvSpPr>
          <p:spPr bwMode="auto">
            <a:xfrm>
              <a:off x="3456" y="816"/>
              <a:ext cx="1536" cy="0"/>
            </a:xfrm>
            <a:prstGeom prst="line">
              <a:avLst/>
            </a:prstGeom>
            <a:noFill/>
            <a:ln w="9525">
              <a:solidFill>
                <a:srgbClr val="000000"/>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23" name="Object 30"/>
            <p:cNvGraphicFramePr>
              <a:graphicFrameLocks noChangeAspect="1"/>
            </p:cNvGraphicFramePr>
            <p:nvPr/>
          </p:nvGraphicFramePr>
          <p:xfrm>
            <a:off x="4144" y="652"/>
            <a:ext cx="119" cy="143"/>
          </p:xfrm>
          <a:graphic>
            <a:graphicData uri="http://schemas.openxmlformats.org/presentationml/2006/ole">
              <mc:AlternateContent xmlns:mc="http://schemas.openxmlformats.org/markup-compatibility/2006">
                <mc:Choice xmlns:v="urn:schemas-microsoft-com:vml" Requires="v">
                  <p:oleObj spid="_x0000_s115489" name="公式" r:id="rId21" imgW="139680" imgH="164880" progId="Equation.3">
                    <p:embed/>
                  </p:oleObj>
                </mc:Choice>
                <mc:Fallback>
                  <p:oleObj name="公式" r:id="rId21" imgW="139680" imgH="164880" progId="Equation.3">
                    <p:embed/>
                    <p:pic>
                      <p:nvPicPr>
                        <p:cNvPr id="0" name="Picture 4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44" y="652"/>
                          <a:ext cx="119" cy="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4" name="Group 31"/>
          <p:cNvGrpSpPr>
            <a:grpSpLocks/>
          </p:cNvGrpSpPr>
          <p:nvPr/>
        </p:nvGrpSpPr>
        <p:grpSpPr bwMode="auto">
          <a:xfrm>
            <a:off x="914400" y="3962404"/>
            <a:ext cx="5638800" cy="433388"/>
            <a:chOff x="576" y="2304"/>
            <a:chExt cx="3552" cy="273"/>
          </a:xfrm>
        </p:grpSpPr>
        <p:sp>
          <p:nvSpPr>
            <p:cNvPr id="125" name="Text Box 32"/>
            <p:cNvSpPr txBox="1">
              <a:spLocks noChangeArrowheads="1"/>
            </p:cNvSpPr>
            <p:nvPr/>
          </p:nvSpPr>
          <p:spPr bwMode="auto">
            <a:xfrm>
              <a:off x="576" y="2304"/>
              <a:ext cx="3552" cy="273"/>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当长度             后，相邻两光疏层输出的光不能相遇；</a:t>
              </a:r>
            </a:p>
          </p:txBody>
        </p:sp>
        <p:graphicFrame>
          <p:nvGraphicFramePr>
            <p:cNvPr id="126" name="Object 33"/>
            <p:cNvGraphicFramePr>
              <a:graphicFrameLocks noChangeAspect="1"/>
            </p:cNvGraphicFramePr>
            <p:nvPr/>
          </p:nvGraphicFramePr>
          <p:xfrm>
            <a:off x="1127" y="2372"/>
            <a:ext cx="355" cy="200"/>
          </p:xfrm>
          <a:graphic>
            <a:graphicData uri="http://schemas.openxmlformats.org/presentationml/2006/ole">
              <mc:AlternateContent xmlns:mc="http://schemas.openxmlformats.org/markup-compatibility/2006">
                <mc:Choice xmlns:v="urn:schemas-microsoft-com:vml" Requires="v">
                  <p:oleObj spid="_x0000_s115490" name="公式" r:id="rId23" imgW="419040" imgH="228600" progId="Equation.3">
                    <p:embed/>
                  </p:oleObj>
                </mc:Choice>
                <mc:Fallback>
                  <p:oleObj name="公式" r:id="rId23" imgW="419040" imgH="228600" progId="Equation.3">
                    <p:embed/>
                    <p:pic>
                      <p:nvPicPr>
                        <p:cNvPr id="0" name="Picture 4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7" y="2372"/>
                          <a:ext cx="355" cy="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7" name="Group 34"/>
          <p:cNvGrpSpPr>
            <a:grpSpLocks/>
          </p:cNvGrpSpPr>
          <p:nvPr/>
        </p:nvGrpSpPr>
        <p:grpSpPr bwMode="auto">
          <a:xfrm>
            <a:off x="5410200" y="2286000"/>
            <a:ext cx="2438400" cy="1676400"/>
            <a:chOff x="3408" y="1248"/>
            <a:chExt cx="1536" cy="1056"/>
          </a:xfrm>
        </p:grpSpPr>
        <p:sp>
          <p:nvSpPr>
            <p:cNvPr id="128" name="Line 35"/>
            <p:cNvSpPr>
              <a:spLocks noChangeShapeType="1"/>
            </p:cNvSpPr>
            <p:nvPr/>
          </p:nvSpPr>
          <p:spPr bwMode="auto">
            <a:xfrm>
              <a:off x="4656" y="1728"/>
              <a:ext cx="0" cy="576"/>
            </a:xfrm>
            <a:prstGeom prst="line">
              <a:avLst/>
            </a:prstGeom>
            <a:noFill/>
            <a:ln w="9525">
              <a:solidFill>
                <a:srgbClr val="000000"/>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29" name="Line 36"/>
            <p:cNvSpPr>
              <a:spLocks noChangeShapeType="1"/>
            </p:cNvSpPr>
            <p:nvPr/>
          </p:nvSpPr>
          <p:spPr bwMode="auto">
            <a:xfrm flipV="1">
              <a:off x="3456" y="1296"/>
              <a:ext cx="144" cy="432"/>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30" name="Object 37"/>
            <p:cNvGraphicFramePr>
              <a:graphicFrameLocks noChangeAspect="1"/>
            </p:cNvGraphicFramePr>
            <p:nvPr>
              <p:extLst>
                <p:ext uri="{D42A27DB-BD31-4B8C-83A1-F6EECF244321}">
                  <p14:modId xmlns:p14="http://schemas.microsoft.com/office/powerpoint/2010/main" val="2476212647"/>
                </p:ext>
              </p:extLst>
            </p:nvPr>
          </p:nvGraphicFramePr>
          <p:xfrm>
            <a:off x="4243" y="1600"/>
            <a:ext cx="131" cy="121"/>
          </p:xfrm>
          <a:graphic>
            <a:graphicData uri="http://schemas.openxmlformats.org/presentationml/2006/ole">
              <mc:AlternateContent xmlns:mc="http://schemas.openxmlformats.org/markup-compatibility/2006">
                <mc:Choice xmlns:v="urn:schemas-microsoft-com:vml" Requires="v">
                  <p:oleObj spid="_x0000_s115491" name="Equation" r:id="rId25" imgW="152280" imgH="139680" progId="Equation.3">
                    <p:embed/>
                  </p:oleObj>
                </mc:Choice>
                <mc:Fallback>
                  <p:oleObj name="Equation" r:id="rId25" imgW="152280" imgH="139680" progId="Equation.3">
                    <p:embed/>
                    <p:pic>
                      <p:nvPicPr>
                        <p:cNvPr id="0" name="Picture 50"/>
                        <p:cNvPicPr>
                          <a:picLocks noChangeAspect="1" noChangeArrowheads="1"/>
                        </p:cNvPicPr>
                        <p:nvPr/>
                      </p:nvPicPr>
                      <p:blipFill>
                        <a:blip r:embed="rId26"/>
                        <a:srcRect/>
                        <a:stretch>
                          <a:fillRect/>
                        </a:stretch>
                      </p:blipFill>
                      <p:spPr bwMode="auto">
                        <a:xfrm>
                          <a:off x="4243" y="1600"/>
                          <a:ext cx="131" cy="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 name="Arc 38"/>
            <p:cNvSpPr>
              <a:spLocks/>
            </p:cNvSpPr>
            <p:nvPr/>
          </p:nvSpPr>
          <p:spPr bwMode="auto">
            <a:xfrm flipH="1">
              <a:off x="4416" y="1632"/>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32" name="Object 39"/>
            <p:cNvGraphicFramePr>
              <a:graphicFrameLocks noChangeAspect="1"/>
            </p:cNvGraphicFramePr>
            <p:nvPr/>
          </p:nvGraphicFramePr>
          <p:xfrm>
            <a:off x="4027" y="2064"/>
            <a:ext cx="151" cy="199"/>
          </p:xfrm>
          <a:graphic>
            <a:graphicData uri="http://schemas.openxmlformats.org/presentationml/2006/ole">
              <mc:AlternateContent xmlns:mc="http://schemas.openxmlformats.org/markup-compatibility/2006">
                <mc:Choice xmlns:v="urn:schemas-microsoft-com:vml" Requires="v">
                  <p:oleObj spid="_x0000_s115492" name="公式" r:id="rId27" imgW="177480" imgH="228600" progId="Equation.3">
                    <p:embed/>
                  </p:oleObj>
                </mc:Choice>
                <mc:Fallback>
                  <p:oleObj name="公式" r:id="rId27" imgW="177480" imgH="228600" progId="Equation.3">
                    <p:embed/>
                    <p:pic>
                      <p:nvPicPr>
                        <p:cNvPr id="0" name="Picture 5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27" y="2064"/>
                          <a:ext cx="151" cy="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 name="Line 40"/>
            <p:cNvSpPr>
              <a:spLocks noChangeShapeType="1"/>
            </p:cNvSpPr>
            <p:nvPr/>
          </p:nvSpPr>
          <p:spPr bwMode="auto">
            <a:xfrm>
              <a:off x="3456" y="2256"/>
              <a:ext cx="1200" cy="0"/>
            </a:xfrm>
            <a:prstGeom prst="line">
              <a:avLst/>
            </a:prstGeom>
            <a:noFill/>
            <a:ln w="9525">
              <a:solidFill>
                <a:srgbClr val="000000"/>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34" name="Line 41"/>
            <p:cNvSpPr>
              <a:spLocks noChangeShapeType="1"/>
            </p:cNvSpPr>
            <p:nvPr/>
          </p:nvSpPr>
          <p:spPr bwMode="auto">
            <a:xfrm>
              <a:off x="3408" y="1488"/>
              <a:ext cx="912" cy="336"/>
            </a:xfrm>
            <a:prstGeom prst="line">
              <a:avLst/>
            </a:prstGeom>
            <a:noFill/>
            <a:ln w="28575">
              <a:solidFill>
                <a:srgbClr val="00CC99"/>
              </a:solidFill>
              <a:prstDash val="lgDash"/>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35" name="Object 42"/>
            <p:cNvGraphicFramePr>
              <a:graphicFrameLocks noChangeAspect="1"/>
            </p:cNvGraphicFramePr>
            <p:nvPr>
              <p:extLst>
                <p:ext uri="{D42A27DB-BD31-4B8C-83A1-F6EECF244321}">
                  <p14:modId xmlns:p14="http://schemas.microsoft.com/office/powerpoint/2010/main" val="2145591479"/>
                </p:ext>
              </p:extLst>
            </p:nvPr>
          </p:nvGraphicFramePr>
          <p:xfrm>
            <a:off x="3600" y="1334"/>
            <a:ext cx="130" cy="154"/>
          </p:xfrm>
          <a:graphic>
            <a:graphicData uri="http://schemas.openxmlformats.org/presentationml/2006/ole">
              <mc:AlternateContent xmlns:mc="http://schemas.openxmlformats.org/markup-compatibility/2006">
                <mc:Choice xmlns:v="urn:schemas-microsoft-com:vml" Requires="v">
                  <p:oleObj spid="_x0000_s115493" name="Equation" r:id="rId29" imgW="152280" imgH="177480" progId="Equation.3">
                    <p:embed/>
                  </p:oleObj>
                </mc:Choice>
                <mc:Fallback>
                  <p:oleObj name="Equation" r:id="rId29" imgW="152280" imgH="177480" progId="Equation.3">
                    <p:embed/>
                    <p:pic>
                      <p:nvPicPr>
                        <p:cNvPr id="0" name="Picture 52"/>
                        <p:cNvPicPr>
                          <a:picLocks noChangeAspect="1" noChangeArrowheads="1"/>
                        </p:cNvPicPr>
                        <p:nvPr/>
                      </p:nvPicPr>
                      <p:blipFill>
                        <a:blip r:embed="rId30"/>
                        <a:srcRect/>
                        <a:stretch>
                          <a:fillRect/>
                        </a:stretch>
                      </p:blipFill>
                      <p:spPr bwMode="auto">
                        <a:xfrm>
                          <a:off x="3600" y="1334"/>
                          <a:ext cx="130"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 name="Line 43"/>
            <p:cNvSpPr>
              <a:spLocks noChangeShapeType="1"/>
            </p:cNvSpPr>
            <p:nvPr/>
          </p:nvSpPr>
          <p:spPr bwMode="auto">
            <a:xfrm>
              <a:off x="3456" y="1248"/>
              <a:ext cx="1488" cy="576"/>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pSp>
      <p:grpSp>
        <p:nvGrpSpPr>
          <p:cNvPr id="5" name="Group 4"/>
          <p:cNvGrpSpPr/>
          <p:nvPr/>
        </p:nvGrpSpPr>
        <p:grpSpPr>
          <a:xfrm>
            <a:off x="1143000" y="5499100"/>
            <a:ext cx="5486400" cy="1063625"/>
            <a:chOff x="1143000" y="5499100"/>
            <a:chExt cx="5486400" cy="1063625"/>
          </a:xfrm>
        </p:grpSpPr>
        <p:sp>
          <p:nvSpPr>
            <p:cNvPr id="138" name="Text Box 45"/>
            <p:cNvSpPr txBox="1">
              <a:spLocks noChangeArrowheads="1"/>
            </p:cNvSpPr>
            <p:nvPr/>
          </p:nvSpPr>
          <p:spPr bwMode="auto">
            <a:xfrm>
              <a:off x="4267200" y="5715000"/>
              <a:ext cx="23622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rPr>
                <a:t>Raman </a:t>
              </a:r>
              <a:r>
                <a:rPr kumimoji="0" lang="en-US" altLang="zh-CN" sz="1800" i="0" u="none" strike="noStrike" kern="0" cap="none" spc="0" normalizeH="0" baseline="0" noProof="0" dirty="0" err="1">
                  <a:ln>
                    <a:noFill/>
                  </a:ln>
                  <a:solidFill>
                    <a:sysClr val="windowText" lastClr="000000"/>
                  </a:solidFill>
                  <a:effectLst/>
                  <a:uLnTx/>
                  <a:uFillTx/>
                </a:rPr>
                <a:t>Nath</a:t>
              </a:r>
              <a:r>
                <a:rPr kumimoji="0" lang="en-US" altLang="zh-CN" sz="1800" i="0" u="none" strike="noStrike" kern="0" cap="none" spc="0" normalizeH="0" baseline="0" noProof="0" dirty="0">
                  <a:ln>
                    <a:noFill/>
                  </a:ln>
                  <a:solidFill>
                    <a:sysClr val="windowText" lastClr="000000"/>
                  </a:solidFill>
                  <a:effectLst/>
                  <a:uLnTx/>
                  <a:uFillTx/>
                </a:rPr>
                <a:t> </a:t>
              </a:r>
              <a:r>
                <a:rPr kumimoji="0" lang="zh-CN" altLang="en-US" sz="1800" i="0" u="none" strike="noStrike" kern="0" cap="none" spc="0" normalizeH="0" baseline="0" noProof="0" dirty="0">
                  <a:ln>
                    <a:noFill/>
                  </a:ln>
                  <a:solidFill>
                    <a:sysClr val="windowText" lastClr="000000"/>
                  </a:solidFill>
                  <a:effectLst/>
                  <a:uLnTx/>
                  <a:uFillTx/>
                </a:rPr>
                <a:t>衍射</a:t>
              </a:r>
            </a:p>
          </p:txBody>
        </p:sp>
        <p:sp>
          <p:nvSpPr>
            <p:cNvPr id="144" name="Text Box 51"/>
            <p:cNvSpPr txBox="1">
              <a:spLocks noChangeArrowheads="1"/>
            </p:cNvSpPr>
            <p:nvPr/>
          </p:nvSpPr>
          <p:spPr bwMode="auto">
            <a:xfrm>
              <a:off x="1143000" y="5638800"/>
              <a:ext cx="4572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则</a:t>
              </a:r>
            </a:p>
          </p:txBody>
        </p:sp>
        <p:graphicFrame>
          <p:nvGraphicFramePr>
            <p:cNvPr id="145" name="Object 52"/>
            <p:cNvGraphicFramePr>
              <a:graphicFrameLocks noChangeAspect="1"/>
            </p:cNvGraphicFramePr>
            <p:nvPr>
              <p:extLst>
                <p:ext uri="{D42A27DB-BD31-4B8C-83A1-F6EECF244321}">
                  <p14:modId xmlns:p14="http://schemas.microsoft.com/office/powerpoint/2010/main" val="812733771"/>
                </p:ext>
              </p:extLst>
            </p:nvPr>
          </p:nvGraphicFramePr>
          <p:xfrm>
            <a:off x="1658938" y="5499100"/>
            <a:ext cx="942975" cy="693738"/>
          </p:xfrm>
          <a:graphic>
            <a:graphicData uri="http://schemas.openxmlformats.org/presentationml/2006/ole">
              <mc:AlternateContent xmlns:mc="http://schemas.openxmlformats.org/markup-compatibility/2006">
                <mc:Choice xmlns:v="urn:schemas-microsoft-com:vml" Requires="v">
                  <p:oleObj spid="_x0000_s115494" name="Equation" r:id="rId31" imgW="634680" imgH="457200" progId="Equation.3">
                    <p:embed/>
                  </p:oleObj>
                </mc:Choice>
                <mc:Fallback>
                  <p:oleObj name="Equation" r:id="rId31" imgW="634680" imgH="457200" progId="Equation.3">
                    <p:embed/>
                    <p:pic>
                      <p:nvPicPr>
                        <p:cNvPr id="0" name="Picture 56"/>
                        <p:cNvPicPr>
                          <a:picLocks noChangeAspect="1" noChangeArrowheads="1"/>
                        </p:cNvPicPr>
                        <p:nvPr/>
                      </p:nvPicPr>
                      <p:blipFill>
                        <a:blip r:embed="rId32"/>
                        <a:srcRect/>
                        <a:stretch>
                          <a:fillRect/>
                        </a:stretch>
                      </p:blipFill>
                      <p:spPr bwMode="auto">
                        <a:xfrm>
                          <a:off x="1658938" y="5499100"/>
                          <a:ext cx="942975"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 name="Object 58"/>
            <p:cNvGraphicFramePr>
              <a:graphicFrameLocks noChangeAspect="1"/>
            </p:cNvGraphicFramePr>
            <p:nvPr>
              <p:extLst>
                <p:ext uri="{D42A27DB-BD31-4B8C-83A1-F6EECF244321}">
                  <p14:modId xmlns:p14="http://schemas.microsoft.com/office/powerpoint/2010/main" val="4129697539"/>
                </p:ext>
              </p:extLst>
            </p:nvPr>
          </p:nvGraphicFramePr>
          <p:xfrm>
            <a:off x="3352800" y="5705475"/>
            <a:ext cx="814387" cy="857250"/>
          </p:xfrm>
          <a:graphic>
            <a:graphicData uri="http://schemas.openxmlformats.org/presentationml/2006/ole">
              <mc:AlternateContent xmlns:mc="http://schemas.openxmlformats.org/markup-compatibility/2006">
                <mc:Choice xmlns:v="urn:schemas-microsoft-com:vml" Requires="v">
                  <p:oleObj spid="_x0000_s115495" name="Equation" r:id="rId33" imgW="444240" imgH="457200" progId="Equation.3">
                    <p:embed/>
                  </p:oleObj>
                </mc:Choice>
                <mc:Fallback>
                  <p:oleObj name="Equation" r:id="rId33" imgW="444240" imgH="457200" progId="Equation.3">
                    <p:embed/>
                    <p:pic>
                      <p:nvPicPr>
                        <p:cNvPr id="0" name="Picture 60"/>
                        <p:cNvPicPr>
                          <a:picLocks noChangeAspect="1" noChangeArrowheads="1"/>
                        </p:cNvPicPr>
                        <p:nvPr/>
                      </p:nvPicPr>
                      <p:blipFill>
                        <a:blip r:embed="rId34"/>
                        <a:srcRect/>
                        <a:stretch>
                          <a:fillRect/>
                        </a:stretch>
                      </p:blipFill>
                      <p:spPr bwMode="auto">
                        <a:xfrm>
                          <a:off x="3352800" y="5705475"/>
                          <a:ext cx="814387"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 name="AutoShape 59"/>
            <p:cNvSpPr>
              <a:spLocks/>
            </p:cNvSpPr>
            <p:nvPr/>
          </p:nvSpPr>
          <p:spPr bwMode="auto">
            <a:xfrm>
              <a:off x="3200400" y="5867400"/>
              <a:ext cx="76200" cy="457200"/>
            </a:xfrm>
            <a:prstGeom prst="leftBrace">
              <a:avLst>
                <a:gd name="adj1" fmla="val 50000"/>
                <a:gd name="adj2" fmla="val 50000"/>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53" name="Text Box 60"/>
            <p:cNvSpPr txBox="1">
              <a:spLocks noChangeArrowheads="1"/>
            </p:cNvSpPr>
            <p:nvPr/>
          </p:nvSpPr>
          <p:spPr bwMode="auto">
            <a:xfrm>
              <a:off x="4267200" y="6172200"/>
              <a:ext cx="19050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i="0" u="none" strike="noStrike" kern="0" cap="none" spc="0" normalizeH="0" baseline="0" noProof="0">
                  <a:ln>
                    <a:noFill/>
                  </a:ln>
                  <a:solidFill>
                    <a:sysClr val="windowText" lastClr="000000"/>
                  </a:solidFill>
                  <a:effectLst/>
                  <a:uLnTx/>
                  <a:uFillTx/>
                </a:rPr>
                <a:t>Bragg </a:t>
              </a:r>
              <a:r>
                <a:rPr kumimoji="0" lang="zh-CN" altLang="en-US" sz="1800" i="0" u="none" strike="noStrike" kern="0" cap="none" spc="0" normalizeH="0" baseline="0" noProof="0">
                  <a:ln>
                    <a:noFill/>
                  </a:ln>
                  <a:solidFill>
                    <a:sysClr val="windowText" lastClr="000000"/>
                  </a:solidFill>
                  <a:effectLst/>
                  <a:uLnTx/>
                  <a:uFillTx/>
                </a:rPr>
                <a:t>衍射</a:t>
              </a:r>
            </a:p>
          </p:txBody>
        </p:sp>
      </p:grpSp>
      <p:grpSp>
        <p:nvGrpSpPr>
          <p:cNvPr id="3" name="Group 2"/>
          <p:cNvGrpSpPr/>
          <p:nvPr/>
        </p:nvGrpSpPr>
        <p:grpSpPr>
          <a:xfrm>
            <a:off x="914400" y="4343400"/>
            <a:ext cx="6378576" cy="1308100"/>
            <a:chOff x="914400" y="4343400"/>
            <a:chExt cx="6378576" cy="1308100"/>
          </a:xfrm>
        </p:grpSpPr>
        <p:sp>
          <p:nvSpPr>
            <p:cNvPr id="139" name="Text Box 46"/>
            <p:cNvSpPr txBox="1">
              <a:spLocks noChangeArrowheads="1"/>
            </p:cNvSpPr>
            <p:nvPr/>
          </p:nvSpPr>
          <p:spPr bwMode="auto">
            <a:xfrm>
              <a:off x="914400" y="4876800"/>
              <a:ext cx="6858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由图</a:t>
              </a:r>
            </a:p>
          </p:txBody>
        </p:sp>
        <p:graphicFrame>
          <p:nvGraphicFramePr>
            <p:cNvPr id="140" name="Object 47"/>
            <p:cNvGraphicFramePr>
              <a:graphicFrameLocks noChangeAspect="1"/>
            </p:cNvGraphicFramePr>
            <p:nvPr>
              <p:extLst>
                <p:ext uri="{D42A27DB-BD31-4B8C-83A1-F6EECF244321}">
                  <p14:modId xmlns:p14="http://schemas.microsoft.com/office/powerpoint/2010/main" val="4081247542"/>
                </p:ext>
              </p:extLst>
            </p:nvPr>
          </p:nvGraphicFramePr>
          <p:xfrm>
            <a:off x="1676400" y="4572000"/>
            <a:ext cx="1130300" cy="809625"/>
          </p:xfrm>
          <a:graphic>
            <a:graphicData uri="http://schemas.openxmlformats.org/presentationml/2006/ole">
              <mc:AlternateContent xmlns:mc="http://schemas.openxmlformats.org/markup-compatibility/2006">
                <mc:Choice xmlns:v="urn:schemas-microsoft-com:vml" Requires="v">
                  <p:oleObj spid="_x0000_s115496" name="公式" r:id="rId35" imgW="761760" imgH="533160" progId="Equation.3">
                    <p:embed/>
                  </p:oleObj>
                </mc:Choice>
                <mc:Fallback>
                  <p:oleObj name="公式" r:id="rId35" imgW="761760" imgH="533160" progId="Equation.3">
                    <p:embed/>
                    <p:pic>
                      <p:nvPicPr>
                        <p:cNvPr id="0" name="Picture 5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76400" y="4572000"/>
                          <a:ext cx="11303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 name="Text Box 48"/>
            <p:cNvSpPr txBox="1">
              <a:spLocks noChangeArrowheads="1"/>
            </p:cNvSpPr>
            <p:nvPr/>
          </p:nvSpPr>
          <p:spPr bwMode="auto">
            <a:xfrm>
              <a:off x="3200400" y="4787900"/>
              <a:ext cx="3810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由</a:t>
              </a:r>
            </a:p>
          </p:txBody>
        </p:sp>
        <p:graphicFrame>
          <p:nvGraphicFramePr>
            <p:cNvPr id="142" name="Object 49"/>
            <p:cNvGraphicFramePr>
              <a:graphicFrameLocks noChangeAspect="1"/>
            </p:cNvGraphicFramePr>
            <p:nvPr>
              <p:extLst>
                <p:ext uri="{D42A27DB-BD31-4B8C-83A1-F6EECF244321}">
                  <p14:modId xmlns:p14="http://schemas.microsoft.com/office/powerpoint/2010/main" val="2325795377"/>
                </p:ext>
              </p:extLst>
            </p:nvPr>
          </p:nvGraphicFramePr>
          <p:xfrm>
            <a:off x="3505200" y="4818063"/>
            <a:ext cx="835025" cy="350838"/>
          </p:xfrm>
          <a:graphic>
            <a:graphicData uri="http://schemas.openxmlformats.org/presentationml/2006/ole">
              <mc:AlternateContent xmlns:mc="http://schemas.openxmlformats.org/markup-compatibility/2006">
                <mc:Choice xmlns:v="urn:schemas-microsoft-com:vml" Requires="v">
                  <p:oleObj spid="_x0000_s115497" name="公式" r:id="rId37" imgW="431640" imgH="177480" progId="Equation.3">
                    <p:embed/>
                  </p:oleObj>
                </mc:Choice>
                <mc:Fallback>
                  <p:oleObj name="公式" r:id="rId37" imgW="431640" imgH="177480" progId="Equation.3">
                    <p:embed/>
                    <p:pic>
                      <p:nvPicPr>
                        <p:cNvPr id="0" name="Picture 5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505200" y="4818063"/>
                          <a:ext cx="835025"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 name="Object 50"/>
            <p:cNvGraphicFramePr>
              <a:graphicFrameLocks noChangeAspect="1"/>
            </p:cNvGraphicFramePr>
            <p:nvPr>
              <p:extLst>
                <p:ext uri="{D42A27DB-BD31-4B8C-83A1-F6EECF244321}">
                  <p14:modId xmlns:p14="http://schemas.microsoft.com/office/powerpoint/2010/main" val="3979680780"/>
                </p:ext>
              </p:extLst>
            </p:nvPr>
          </p:nvGraphicFramePr>
          <p:xfrm>
            <a:off x="4738688" y="4483100"/>
            <a:ext cx="2554288" cy="1079500"/>
          </p:xfrm>
          <a:graphic>
            <a:graphicData uri="http://schemas.openxmlformats.org/presentationml/2006/ole">
              <mc:AlternateContent xmlns:mc="http://schemas.openxmlformats.org/markup-compatibility/2006">
                <mc:Choice xmlns:v="urn:schemas-microsoft-com:vml" Requires="v">
                  <p:oleObj spid="_x0000_s115498" name="公式" r:id="rId39" imgW="1574640" imgH="647640" progId="Equation.3">
                    <p:embed/>
                  </p:oleObj>
                </mc:Choice>
                <mc:Fallback>
                  <p:oleObj name="公式" r:id="rId39" imgW="1574640" imgH="647640" progId="Equation.3">
                    <p:embed/>
                    <p:pic>
                      <p:nvPicPr>
                        <p:cNvPr id="0" name="Picture 5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738688" y="4483100"/>
                          <a:ext cx="2554288"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 name="Object 61"/>
            <p:cNvGraphicFramePr>
              <a:graphicFrameLocks noChangeAspect="1"/>
            </p:cNvGraphicFramePr>
            <p:nvPr>
              <p:extLst>
                <p:ext uri="{D42A27DB-BD31-4B8C-83A1-F6EECF244321}">
                  <p14:modId xmlns:p14="http://schemas.microsoft.com/office/powerpoint/2010/main" val="1074124144"/>
                </p:ext>
              </p:extLst>
            </p:nvPr>
          </p:nvGraphicFramePr>
          <p:xfrm>
            <a:off x="6553200" y="4343400"/>
            <a:ext cx="393700" cy="327025"/>
          </p:xfrm>
          <a:graphic>
            <a:graphicData uri="http://schemas.openxmlformats.org/presentationml/2006/ole">
              <mc:AlternateContent xmlns:mc="http://schemas.openxmlformats.org/markup-compatibility/2006">
                <mc:Choice xmlns:v="urn:schemas-microsoft-com:vml" Requires="v">
                  <p:oleObj spid="_x0000_s115499" name="Equation" r:id="rId41" imgW="266400" imgH="215640" progId="Equation.3">
                    <p:embed/>
                  </p:oleObj>
                </mc:Choice>
                <mc:Fallback>
                  <p:oleObj name="Equation" r:id="rId41" imgW="266400" imgH="215640" progId="Equation.3">
                    <p:embed/>
                    <p:pic>
                      <p:nvPicPr>
                        <p:cNvPr id="0" name="Picture 6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553200" y="4343400"/>
                          <a:ext cx="393700"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 name="Object 62"/>
            <p:cNvGraphicFramePr>
              <a:graphicFrameLocks noChangeAspect="1"/>
            </p:cNvGraphicFramePr>
            <p:nvPr>
              <p:extLst>
                <p:ext uri="{D42A27DB-BD31-4B8C-83A1-F6EECF244321}">
                  <p14:modId xmlns:p14="http://schemas.microsoft.com/office/powerpoint/2010/main" val="786497490"/>
                </p:ext>
              </p:extLst>
            </p:nvPr>
          </p:nvGraphicFramePr>
          <p:xfrm>
            <a:off x="6562725" y="5343525"/>
            <a:ext cx="374650" cy="307975"/>
          </p:xfrm>
          <a:graphic>
            <a:graphicData uri="http://schemas.openxmlformats.org/presentationml/2006/ole">
              <mc:AlternateContent xmlns:mc="http://schemas.openxmlformats.org/markup-compatibility/2006">
                <mc:Choice xmlns:v="urn:schemas-microsoft-com:vml" Requires="v">
                  <p:oleObj spid="_x0000_s115500" name="公式" r:id="rId43" imgW="253800" imgH="203040" progId="Equation.3">
                    <p:embed/>
                  </p:oleObj>
                </mc:Choice>
                <mc:Fallback>
                  <p:oleObj name="公式" r:id="rId43" imgW="253800" imgH="203040" progId="Equation.3">
                    <p:embed/>
                    <p:pic>
                      <p:nvPicPr>
                        <p:cNvPr id="0" name="Picture 6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562725" y="5343525"/>
                          <a:ext cx="37465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zh-CN" dirty="0" smtClean="0"/>
              <a:t>§3.3.3  </a:t>
            </a:r>
            <a:r>
              <a:rPr lang="zh-CN" altLang="en-US" dirty="0" smtClean="0"/>
              <a:t>声光器件</a:t>
            </a:r>
            <a:endParaRPr lang="zh-CN" altLang="en-US" dirty="0"/>
          </a:p>
        </p:txBody>
      </p:sp>
      <p:sp>
        <p:nvSpPr>
          <p:cNvPr id="6" name="Rectangle 6"/>
          <p:cNvSpPr>
            <a:spLocks noChangeArrowheads="1"/>
          </p:cNvSpPr>
          <p:nvPr/>
        </p:nvSpPr>
        <p:spPr bwMode="auto">
          <a:xfrm>
            <a:off x="1828800" y="1371600"/>
            <a:ext cx="6400800" cy="1828800"/>
          </a:xfrm>
          <a:prstGeom prst="rect">
            <a:avLst/>
          </a:prstGeom>
          <a:noFill/>
          <a:ln w="9525">
            <a:noFill/>
            <a:miter lim="800000"/>
            <a:headEnd/>
            <a:tailEnd/>
          </a:ln>
        </p:spPr>
        <p:txBody>
          <a:bodyPr/>
          <a:lstStyle/>
          <a:p>
            <a:pPr marL="0" marR="0" lvl="0" indent="0" defTabSz="914400" eaLnBrk="1" fontAlgn="auto" latinLnBrk="0" hangingPunct="1">
              <a:lnSpc>
                <a:spcPct val="150000"/>
              </a:lnSpc>
              <a:spcBef>
                <a:spcPct val="2000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ea typeface="楷体_GB2312" pitchFamily="49" charset="-122"/>
              </a:rPr>
              <a:t>（一）</a:t>
            </a:r>
            <a:r>
              <a:rPr kumimoji="0" lang="zh-CN" altLang="en-US" sz="2400" i="0" u="none" strike="noStrike" kern="0" cap="none" spc="0" normalizeH="0" baseline="0" noProof="0" dirty="0" smtClean="0">
                <a:ln>
                  <a:noFill/>
                </a:ln>
                <a:solidFill>
                  <a:sysClr val="windowText" lastClr="000000"/>
                </a:solidFill>
                <a:effectLst/>
                <a:uLnTx/>
                <a:uFillTx/>
                <a:ea typeface="楷体_GB2312" pitchFamily="49" charset="-122"/>
              </a:rPr>
              <a:t>、强度调制器</a:t>
            </a:r>
            <a:endParaRPr kumimoji="0" lang="zh-CN" altLang="en-US" sz="2400" i="0" u="none" strike="noStrike" kern="0" cap="none" spc="0" normalizeH="0" baseline="0" noProof="0" dirty="0">
              <a:ln>
                <a:noFill/>
              </a:ln>
              <a:solidFill>
                <a:sysClr val="windowText" lastClr="000000"/>
              </a:solidFill>
              <a:effectLst/>
              <a:uLnTx/>
              <a:uFillTx/>
              <a:ea typeface="楷体_GB2312" pitchFamily="49" charset="-122"/>
            </a:endParaRPr>
          </a:p>
          <a:p>
            <a:pPr marL="0" marR="0" lvl="0" indent="0" defTabSz="914400" eaLnBrk="1" fontAlgn="auto" latinLnBrk="0" hangingPunct="1">
              <a:lnSpc>
                <a:spcPct val="150000"/>
              </a:lnSpc>
              <a:spcBef>
                <a:spcPct val="2000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ea typeface="楷体_GB2312" pitchFamily="49" charset="-122"/>
              </a:rPr>
              <a:t>（二）、声光偏转器</a:t>
            </a:r>
          </a:p>
          <a:p>
            <a:pPr lvl="0" fontAlgn="auto">
              <a:lnSpc>
                <a:spcPct val="150000"/>
              </a:lnSpc>
              <a:spcAft>
                <a:spcPts val="0"/>
              </a:spcAft>
              <a:buNone/>
              <a:defRPr/>
            </a:pPr>
            <a:r>
              <a:rPr kumimoji="0" lang="zh-CN" altLang="en-US" sz="2400" i="0" u="none" strike="noStrike" kern="0" cap="none" spc="0" normalizeH="0" baseline="0" noProof="0" dirty="0">
                <a:ln>
                  <a:noFill/>
                </a:ln>
                <a:solidFill>
                  <a:sysClr val="windowText" lastClr="000000"/>
                </a:solidFill>
                <a:effectLst/>
                <a:uLnTx/>
                <a:uFillTx/>
                <a:ea typeface="楷体_GB2312" pitchFamily="49" charset="-122"/>
              </a:rPr>
              <a:t>（三）</a:t>
            </a:r>
            <a:r>
              <a:rPr kumimoji="0" lang="zh-CN" altLang="en-US" sz="2400" i="0" u="none" strike="noStrike" kern="0" cap="none" spc="0" normalizeH="0" baseline="0" noProof="0" dirty="0" smtClean="0">
                <a:ln>
                  <a:noFill/>
                </a:ln>
                <a:solidFill>
                  <a:sysClr val="windowText" lastClr="000000"/>
                </a:solidFill>
                <a:effectLst/>
                <a:uLnTx/>
                <a:uFillTx/>
                <a:ea typeface="楷体_GB2312" pitchFamily="49" charset="-122"/>
              </a:rPr>
              <a:t>、</a:t>
            </a:r>
            <a:r>
              <a:rPr lang="zh-CN" altLang="en-US" sz="2400" dirty="0" smtClean="0"/>
              <a:t>声光调</a:t>
            </a:r>
            <a:r>
              <a:rPr lang="en-US" altLang="zh-CN" sz="2400" dirty="0" smtClean="0"/>
              <a:t>Q</a:t>
            </a:r>
            <a:r>
              <a:rPr lang="zh-CN" altLang="en-US" sz="2400" dirty="0" smtClean="0"/>
              <a:t>激光器</a:t>
            </a:r>
            <a:endParaRPr kumimoji="0" lang="zh-CN" altLang="en-US" sz="2400" i="0" u="none" strike="noStrike" kern="0" cap="none" spc="0" normalizeH="0" baseline="0" noProof="0" dirty="0">
              <a:ln>
                <a:noFill/>
              </a:ln>
              <a:solidFill>
                <a:sysClr val="windowText" lastClr="000000"/>
              </a:solidFill>
              <a:effectLst/>
              <a:uLnTx/>
              <a:uFillTx/>
            </a:endParaRPr>
          </a:p>
        </p:txBody>
      </p:sp>
      <p:sp>
        <p:nvSpPr>
          <p:cNvPr id="7" name="Text Box 7"/>
          <p:cNvSpPr txBox="1">
            <a:spLocks noChangeArrowheads="1"/>
          </p:cNvSpPr>
          <p:nvPr/>
        </p:nvSpPr>
        <p:spPr bwMode="auto">
          <a:xfrm>
            <a:off x="1905000" y="3397250"/>
            <a:ext cx="5715000" cy="2708434"/>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25000"/>
              </a:lnSpc>
              <a:spcBef>
                <a:spcPct val="50000"/>
              </a:spcBef>
              <a:spcAft>
                <a:spcPts val="0"/>
              </a:spcAft>
              <a:buClrTx/>
              <a:buSzTx/>
              <a:buFontTx/>
              <a:buChar char="•"/>
              <a:tabLst/>
              <a:defRPr/>
            </a:pPr>
            <a:r>
              <a:rPr kumimoji="0" lang="en-US" altLang="zh-CN" sz="2000" i="0" u="none" strike="noStrike" kern="0" cap="none" spc="0" normalizeH="0" baseline="0" noProof="0" smtClean="0">
                <a:ln>
                  <a:noFill/>
                </a:ln>
                <a:solidFill>
                  <a:srgbClr val="3333CC"/>
                </a:solidFill>
                <a:effectLst/>
                <a:uLnTx/>
                <a:uFillTx/>
              </a:rPr>
              <a:t>Raman-</a:t>
            </a:r>
            <a:r>
              <a:rPr kumimoji="0" lang="en-US" altLang="zh-CN" sz="2000" i="0" u="none" strike="noStrike" kern="0" cap="none" spc="0" normalizeH="0" baseline="0" noProof="0" dirty="0" err="1" smtClean="0">
                <a:ln>
                  <a:noFill/>
                </a:ln>
                <a:solidFill>
                  <a:srgbClr val="3333CC"/>
                </a:solidFill>
                <a:effectLst/>
                <a:uLnTx/>
                <a:uFillTx/>
              </a:rPr>
              <a:t>Nath</a:t>
            </a:r>
            <a:r>
              <a:rPr kumimoji="0" lang="zh-CN" altLang="en-US" sz="2000" i="0" u="none" strike="noStrike" kern="0" cap="none" spc="0" normalizeH="0" baseline="0" noProof="0" dirty="0">
                <a:ln>
                  <a:noFill/>
                </a:ln>
                <a:solidFill>
                  <a:srgbClr val="3333CC"/>
                </a:solidFill>
                <a:effectLst/>
                <a:uLnTx/>
                <a:uFillTx/>
              </a:rPr>
              <a:t>衍射单级衍射效率低，本讲主要考虑 </a:t>
            </a:r>
            <a:r>
              <a:rPr kumimoji="0" lang="en-US" altLang="zh-CN" sz="2000" i="0" u="none" strike="noStrike" kern="0" cap="none" spc="0" normalizeH="0" baseline="0" noProof="0" dirty="0">
                <a:ln>
                  <a:noFill/>
                </a:ln>
                <a:solidFill>
                  <a:srgbClr val="3333CC"/>
                </a:solidFill>
                <a:effectLst/>
                <a:uLnTx/>
                <a:uFillTx/>
              </a:rPr>
              <a:t>Bragg </a:t>
            </a:r>
            <a:r>
              <a:rPr kumimoji="0" lang="zh-CN" altLang="en-US" sz="2000" i="0" u="none" strike="noStrike" kern="0" cap="none" spc="0" normalizeH="0" baseline="0" noProof="0" dirty="0">
                <a:ln>
                  <a:noFill/>
                </a:ln>
                <a:solidFill>
                  <a:srgbClr val="3333CC"/>
                </a:solidFill>
                <a:effectLst/>
                <a:uLnTx/>
                <a:uFillTx/>
              </a:rPr>
              <a:t>衍射；</a:t>
            </a:r>
          </a:p>
          <a:p>
            <a:pPr marL="195263" marR="0" lvl="0" indent="-195263" defTabSz="914400" eaLnBrk="1" fontAlgn="auto" latinLnBrk="0" hangingPunct="1">
              <a:lnSpc>
                <a:spcPct val="125000"/>
              </a:lnSpc>
              <a:spcBef>
                <a:spcPct val="50000"/>
              </a:spcBef>
              <a:spcAft>
                <a:spcPts val="0"/>
              </a:spcAft>
              <a:buClrTx/>
              <a:buSzTx/>
              <a:buFontTx/>
              <a:buChar char="•"/>
              <a:tabLst/>
              <a:defRPr/>
            </a:pPr>
            <a:r>
              <a:rPr kumimoji="0" lang="zh-CN" altLang="en-US" sz="2000" i="0" u="none" strike="noStrike" kern="0" cap="none" spc="0" normalizeH="0" baseline="0" noProof="0" dirty="0">
                <a:ln>
                  <a:noFill/>
                </a:ln>
                <a:solidFill>
                  <a:srgbClr val="3333CC"/>
                </a:solidFill>
                <a:effectLst/>
                <a:uLnTx/>
                <a:uFillTx/>
              </a:rPr>
              <a:t>声光衍射</a:t>
            </a:r>
            <a:r>
              <a:rPr kumimoji="0" lang="zh-CN" altLang="en-US" sz="2000" i="0" u="none" strike="noStrike" kern="0" cap="none" spc="0" normalizeH="0" baseline="0" noProof="0" dirty="0" smtClean="0">
                <a:ln>
                  <a:noFill/>
                </a:ln>
                <a:solidFill>
                  <a:srgbClr val="3333CC"/>
                </a:solidFill>
                <a:effectLst/>
                <a:uLnTx/>
                <a:uFillTx/>
              </a:rPr>
              <a:t>的类型、条件前面已</a:t>
            </a:r>
            <a:r>
              <a:rPr kumimoji="0" lang="zh-CN" altLang="en-US" sz="2000" i="0" u="none" strike="noStrike" kern="0" cap="none" spc="0" normalizeH="0" baseline="0" noProof="0" dirty="0">
                <a:ln>
                  <a:noFill/>
                </a:ln>
                <a:solidFill>
                  <a:srgbClr val="3333CC"/>
                </a:solidFill>
                <a:effectLst/>
                <a:uLnTx/>
                <a:uFillTx/>
              </a:rPr>
              <a:t>分析，但只考虑了理想平面波，实际工作中还要考虑光束和声束的发散、</a:t>
            </a:r>
            <a:r>
              <a:rPr kumimoji="0" lang="zh-CN" altLang="en-US" sz="2000" i="0" u="none" strike="noStrike" kern="0" cap="none" spc="0" normalizeH="0" baseline="0" noProof="0">
                <a:ln>
                  <a:noFill/>
                </a:ln>
                <a:solidFill>
                  <a:srgbClr val="3333CC"/>
                </a:solidFill>
                <a:effectLst/>
                <a:uLnTx/>
                <a:uFillTx/>
              </a:rPr>
              <a:t>工程</a:t>
            </a:r>
            <a:r>
              <a:rPr lang="zh-CN" altLang="en-US" sz="2000" kern="0" smtClean="0">
                <a:solidFill>
                  <a:srgbClr val="3333CC"/>
                </a:solidFill>
              </a:rPr>
              <a:t>参数等；</a:t>
            </a:r>
            <a:endParaRPr kumimoji="0" lang="en-US" altLang="zh-CN" sz="2000" i="0" u="none" strike="noStrike" kern="0" cap="none" spc="0" normalizeH="0" baseline="0" noProof="0" dirty="0" smtClean="0">
              <a:ln>
                <a:noFill/>
              </a:ln>
              <a:solidFill>
                <a:srgbClr val="3333CC"/>
              </a:solidFill>
              <a:effectLst/>
              <a:uLnTx/>
              <a:uFillTx/>
            </a:endParaRPr>
          </a:p>
          <a:p>
            <a:pPr marL="195263" marR="0" lvl="0" indent="-195263" defTabSz="914400" eaLnBrk="1" fontAlgn="auto" latinLnBrk="0" hangingPunct="1">
              <a:lnSpc>
                <a:spcPct val="125000"/>
              </a:lnSpc>
              <a:spcBef>
                <a:spcPct val="50000"/>
              </a:spcBef>
              <a:spcAft>
                <a:spcPts val="0"/>
              </a:spcAft>
              <a:buClrTx/>
              <a:buSzTx/>
              <a:buFontTx/>
              <a:buChar char="•"/>
              <a:tabLst/>
              <a:defRPr/>
            </a:pPr>
            <a:r>
              <a:rPr lang="zh-CN" altLang="en-US" sz="2000" kern="0" dirty="0" smtClean="0">
                <a:solidFill>
                  <a:srgbClr val="3333CC"/>
                </a:solidFill>
              </a:rPr>
              <a:t>下面</a:t>
            </a:r>
            <a:r>
              <a:rPr lang="zh-CN" altLang="en-US" sz="2000" kern="0" smtClean="0">
                <a:solidFill>
                  <a:srgbClr val="3333CC"/>
                </a:solidFill>
              </a:rPr>
              <a:t>简单介绍上述几种</a:t>
            </a:r>
            <a:r>
              <a:rPr lang="zh-CN" altLang="en-US" sz="2000" kern="0" dirty="0" smtClean="0">
                <a:solidFill>
                  <a:srgbClr val="3333CC"/>
                </a:solidFill>
              </a:rPr>
              <a:t>声光器件及其工作原理。</a:t>
            </a:r>
            <a:endParaRPr kumimoji="0" lang="zh-CN" altLang="en-US" sz="2000" i="0" u="none" strike="noStrike" kern="0" cap="none" spc="0" normalizeH="0" baseline="0" noProof="0" dirty="0">
              <a:ln>
                <a:noFill/>
              </a:ln>
              <a:solidFill>
                <a:srgbClr val="3333CC"/>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sp>
        <p:nvSpPr>
          <p:cNvPr id="5" name="Text Box 6"/>
          <p:cNvSpPr txBox="1">
            <a:spLocks noChangeArrowheads="1"/>
          </p:cNvSpPr>
          <p:nvPr/>
        </p:nvSpPr>
        <p:spPr bwMode="auto">
          <a:xfrm>
            <a:off x="762000" y="1155108"/>
            <a:ext cx="1295400" cy="40011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dirty="0" smtClean="0">
                <a:ln>
                  <a:noFill/>
                </a:ln>
                <a:solidFill>
                  <a:srgbClr val="C00000"/>
                </a:solidFill>
                <a:effectLst/>
                <a:uLnTx/>
                <a:uFillTx/>
              </a:rPr>
              <a:t>一般结构</a:t>
            </a:r>
            <a:r>
              <a:rPr kumimoji="0" lang="zh-CN" altLang="en-US" sz="2000" b="1" i="0" u="none" strike="noStrike" kern="0" cap="none" spc="0" normalizeH="0" baseline="0" noProof="0" dirty="0" smtClean="0">
                <a:ln>
                  <a:noFill/>
                </a:ln>
                <a:solidFill>
                  <a:srgbClr val="FF5050"/>
                </a:solidFill>
                <a:effectLst/>
                <a:uLnTx/>
                <a:uFillTx/>
              </a:rPr>
              <a:t>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2057400" y="1143000"/>
            <a:ext cx="6019800" cy="707886"/>
          </a:xfrm>
          <a:prstGeom prst="rect">
            <a:avLst/>
          </a:prstGeom>
        </p:spPr>
        <p:txBody>
          <a:bodyPr wrap="square">
            <a:spAutoFit/>
          </a:bodyPr>
          <a:lstStyle/>
          <a:p>
            <a:pPr>
              <a:buNone/>
            </a:pPr>
            <a:r>
              <a:rPr kumimoji="1" lang="zh-CN" altLang="en-US" sz="2000" b="0" dirty="0" smtClean="0">
                <a:solidFill>
                  <a:srgbClr val="000000"/>
                </a:solidFill>
                <a:latin typeface="Times New Roman" pitchFamily="18" charset="0"/>
              </a:rPr>
              <a:t>由</a:t>
            </a:r>
            <a:r>
              <a:rPr kumimoji="1" lang="zh-CN" altLang="en-US" sz="2000" dirty="0" smtClean="0">
                <a:solidFill>
                  <a:srgbClr val="000000"/>
                </a:solidFill>
                <a:latin typeface="Times New Roman" pitchFamily="18" charset="0"/>
              </a:rPr>
              <a:t>声光介质</a:t>
            </a:r>
            <a:r>
              <a:rPr kumimoji="1" lang="zh-CN" altLang="en-US" sz="2000" b="0" dirty="0" smtClean="0">
                <a:solidFill>
                  <a:srgbClr val="000000"/>
                </a:solidFill>
                <a:latin typeface="Times New Roman" pitchFamily="18" charset="0"/>
              </a:rPr>
              <a:t>、</a:t>
            </a:r>
            <a:r>
              <a:rPr kumimoji="1" lang="zh-CN" altLang="en-US" sz="2000" dirty="0" smtClean="0">
                <a:solidFill>
                  <a:srgbClr val="000000"/>
                </a:solidFill>
                <a:latin typeface="Times New Roman" pitchFamily="18" charset="0"/>
              </a:rPr>
              <a:t>电</a:t>
            </a:r>
            <a:r>
              <a:rPr kumimoji="1" lang="en-US" altLang="zh-CN" sz="2000" dirty="0" smtClean="0">
                <a:solidFill>
                  <a:srgbClr val="000000"/>
                </a:solidFill>
                <a:latin typeface="Times New Roman" pitchFamily="18" charset="0"/>
              </a:rPr>
              <a:t>—</a:t>
            </a:r>
            <a:r>
              <a:rPr kumimoji="1" lang="zh-CN" altLang="en-US" sz="2000" dirty="0" smtClean="0">
                <a:solidFill>
                  <a:srgbClr val="000000"/>
                </a:solidFill>
                <a:latin typeface="Times New Roman" pitchFamily="18" charset="0"/>
              </a:rPr>
              <a:t>声换能器</a:t>
            </a:r>
            <a:r>
              <a:rPr kumimoji="1" lang="zh-CN" altLang="en-US" sz="2000" b="0" dirty="0" smtClean="0">
                <a:solidFill>
                  <a:srgbClr val="000000"/>
                </a:solidFill>
                <a:latin typeface="Times New Roman" pitchFamily="18" charset="0"/>
              </a:rPr>
              <a:t>、</a:t>
            </a:r>
            <a:r>
              <a:rPr kumimoji="1" lang="zh-CN" altLang="en-US" sz="2000" dirty="0" smtClean="0">
                <a:solidFill>
                  <a:srgbClr val="000000"/>
                </a:solidFill>
                <a:latin typeface="Times New Roman" pitchFamily="18" charset="0"/>
              </a:rPr>
              <a:t>吸声</a:t>
            </a:r>
            <a:r>
              <a:rPr kumimoji="1" lang="en-US" altLang="zh-CN" sz="2000" dirty="0" smtClean="0">
                <a:solidFill>
                  <a:srgbClr val="000000"/>
                </a:solidFill>
                <a:latin typeface="Times New Roman" pitchFamily="18" charset="0"/>
              </a:rPr>
              <a:t>(</a:t>
            </a:r>
            <a:r>
              <a:rPr kumimoji="1" lang="zh-CN" altLang="en-US" sz="2000" dirty="0" smtClean="0">
                <a:solidFill>
                  <a:srgbClr val="000000"/>
                </a:solidFill>
                <a:latin typeface="Times New Roman" pitchFamily="18" charset="0"/>
              </a:rPr>
              <a:t>或反射</a:t>
            </a:r>
            <a:r>
              <a:rPr kumimoji="1" lang="en-US" altLang="zh-CN" sz="2000" dirty="0" smtClean="0">
                <a:solidFill>
                  <a:srgbClr val="000000"/>
                </a:solidFill>
                <a:latin typeface="Times New Roman" pitchFamily="18" charset="0"/>
              </a:rPr>
              <a:t>)</a:t>
            </a:r>
            <a:r>
              <a:rPr kumimoji="1" lang="zh-CN" altLang="en-US" sz="2000" dirty="0" smtClean="0">
                <a:solidFill>
                  <a:srgbClr val="000000"/>
                </a:solidFill>
                <a:latin typeface="Times New Roman" pitchFamily="18" charset="0"/>
              </a:rPr>
              <a:t>装置</a:t>
            </a:r>
            <a:r>
              <a:rPr kumimoji="1" lang="zh-CN" altLang="en-US" sz="2000" b="0" dirty="0" smtClean="0">
                <a:solidFill>
                  <a:srgbClr val="000000"/>
                </a:solidFill>
                <a:latin typeface="Times New Roman" pitchFamily="18" charset="0"/>
              </a:rPr>
              <a:t>及</a:t>
            </a:r>
            <a:r>
              <a:rPr kumimoji="1" lang="zh-CN" altLang="en-US" sz="2000" dirty="0" smtClean="0">
                <a:solidFill>
                  <a:srgbClr val="000000"/>
                </a:solidFill>
                <a:latin typeface="Times New Roman" pitchFamily="18" charset="0"/>
              </a:rPr>
              <a:t>驱动电源等</a:t>
            </a:r>
            <a:r>
              <a:rPr kumimoji="1" lang="zh-CN" altLang="en-US" sz="2000" b="0" dirty="0" smtClean="0">
                <a:solidFill>
                  <a:srgbClr val="000000"/>
                </a:solidFill>
                <a:latin typeface="Times New Roman" pitchFamily="18" charset="0"/>
              </a:rPr>
              <a:t>组成</a:t>
            </a:r>
            <a:endParaRPr lang="zh-CN" altLang="en-US" sz="2400" dirty="0"/>
          </a:p>
        </p:txBody>
      </p:sp>
      <p:pic>
        <p:nvPicPr>
          <p:cNvPr id="111617" name="Picture 1"/>
          <p:cNvPicPr>
            <a:picLocks noChangeAspect="1" noChangeArrowheads="1"/>
          </p:cNvPicPr>
          <p:nvPr/>
        </p:nvPicPr>
        <p:blipFill>
          <a:blip r:embed="rId2" cstate="print"/>
          <a:srcRect/>
          <a:stretch>
            <a:fillRect/>
          </a:stretch>
        </p:blipFill>
        <p:spPr bwMode="auto">
          <a:xfrm>
            <a:off x="2209800" y="2072677"/>
            <a:ext cx="4572000" cy="440432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17"/>
                                        </p:tgtEl>
                                        <p:attrNameLst>
                                          <p:attrName>style.visibility</p:attrName>
                                        </p:attrNameLst>
                                      </p:cBhvr>
                                      <p:to>
                                        <p:strVal val="visible"/>
                                      </p:to>
                                    </p:set>
                                    <p:animEffect transition="in" filter="blinds(horizontal)">
                                      <p:cBhvr>
                                        <p:cTn id="7" dur="500"/>
                                        <p:tgtEl>
                                          <p:spTgt spid="111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sp>
        <p:nvSpPr>
          <p:cNvPr id="62" name="Text Box 6"/>
          <p:cNvSpPr txBox="1">
            <a:spLocks noChangeArrowheads="1"/>
          </p:cNvSpPr>
          <p:nvPr/>
        </p:nvSpPr>
        <p:spPr bwMode="auto">
          <a:xfrm>
            <a:off x="914400" y="914400"/>
            <a:ext cx="2133600" cy="39687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i="0" u="none" strike="noStrike" kern="0" cap="none" spc="0" normalizeH="0" baseline="0" noProof="0" dirty="0">
                <a:ln>
                  <a:noFill/>
                </a:ln>
                <a:solidFill>
                  <a:srgbClr val="C00000"/>
                </a:solidFill>
                <a:effectLst/>
                <a:uLnTx/>
                <a:uFillTx/>
              </a:rPr>
              <a:t>基本原理</a:t>
            </a:r>
            <a:endParaRPr kumimoji="0" lang="zh-CN" altLang="en-US" sz="1800" i="0" u="none" strike="noStrike" kern="0" cap="none" spc="0" normalizeH="0" baseline="0" noProof="0" dirty="0">
              <a:ln>
                <a:noFill/>
              </a:ln>
              <a:solidFill>
                <a:srgbClr val="C00000"/>
              </a:solidFill>
              <a:effectLst/>
              <a:uLnTx/>
              <a:uFillTx/>
            </a:endParaRPr>
          </a:p>
        </p:txBody>
      </p:sp>
      <p:graphicFrame>
        <p:nvGraphicFramePr>
          <p:cNvPr id="63" name="Object 7"/>
          <p:cNvGraphicFramePr>
            <a:graphicFrameLocks noChangeAspect="1"/>
          </p:cNvGraphicFramePr>
          <p:nvPr/>
        </p:nvGraphicFramePr>
        <p:xfrm>
          <a:off x="1338263" y="1219200"/>
          <a:ext cx="1444625" cy="860425"/>
        </p:xfrm>
        <a:graphic>
          <a:graphicData uri="http://schemas.openxmlformats.org/presentationml/2006/ole">
            <mc:AlternateContent xmlns:mc="http://schemas.openxmlformats.org/markup-compatibility/2006">
              <mc:Choice xmlns:v="urn:schemas-microsoft-com:vml" Requires="v">
                <p:oleObj spid="_x0000_s114330" name="公式" r:id="rId3" imgW="838080" imgH="431640" progId="Equation.3">
                  <p:embed/>
                </p:oleObj>
              </mc:Choice>
              <mc:Fallback>
                <p:oleObj name="公式" r:id="rId3" imgW="838080" imgH="431640"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1219200"/>
                        <a:ext cx="144462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 Box 8"/>
          <p:cNvSpPr txBox="1">
            <a:spLocks noChangeArrowheads="1"/>
          </p:cNvSpPr>
          <p:nvPr/>
        </p:nvSpPr>
        <p:spPr bwMode="auto">
          <a:xfrm>
            <a:off x="3276600" y="1447800"/>
            <a:ext cx="7620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其中</a:t>
            </a:r>
          </a:p>
        </p:txBody>
      </p:sp>
      <p:graphicFrame>
        <p:nvGraphicFramePr>
          <p:cNvPr id="65" name="Object 9"/>
          <p:cNvGraphicFramePr>
            <a:graphicFrameLocks noChangeAspect="1"/>
          </p:cNvGraphicFramePr>
          <p:nvPr/>
        </p:nvGraphicFramePr>
        <p:xfrm>
          <a:off x="3867150" y="1233488"/>
          <a:ext cx="1771650" cy="781050"/>
        </p:xfrm>
        <a:graphic>
          <a:graphicData uri="http://schemas.openxmlformats.org/presentationml/2006/ole">
            <mc:AlternateContent xmlns:mc="http://schemas.openxmlformats.org/markup-compatibility/2006">
              <mc:Choice xmlns:v="urn:schemas-microsoft-com:vml" Requires="v">
                <p:oleObj spid="_x0000_s114331" name="公式" r:id="rId5" imgW="1028520" imgH="393480" progId="Equation.3">
                  <p:embed/>
                </p:oleObj>
              </mc:Choice>
              <mc:Fallback>
                <p:oleObj name="公式" r:id="rId5" imgW="1028520" imgH="393480" progId="Equation.3">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0" y="1233488"/>
                        <a:ext cx="177165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Text Box 10"/>
          <p:cNvSpPr txBox="1">
            <a:spLocks noChangeArrowheads="1"/>
          </p:cNvSpPr>
          <p:nvPr/>
        </p:nvSpPr>
        <p:spPr bwMode="auto">
          <a:xfrm>
            <a:off x="5181600" y="1143000"/>
            <a:ext cx="7620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dirty="0">
                <a:ln>
                  <a:noFill/>
                </a:ln>
                <a:solidFill>
                  <a:srgbClr val="3333CC"/>
                </a:solidFill>
                <a:effectLst/>
                <a:uLnTx/>
                <a:uFillTx/>
              </a:rPr>
              <a:t>应变</a:t>
            </a:r>
            <a:endParaRPr kumimoji="0" lang="zh-CN" altLang="en-US" sz="1800" i="0" u="none" strike="noStrike" kern="0" cap="none" spc="0" normalizeH="0" baseline="0" noProof="0" dirty="0">
              <a:ln>
                <a:noFill/>
              </a:ln>
              <a:solidFill>
                <a:sysClr val="windowText" lastClr="000000"/>
              </a:solidFill>
              <a:effectLst/>
              <a:uLnTx/>
              <a:uFillTx/>
            </a:endParaRPr>
          </a:p>
        </p:txBody>
      </p:sp>
      <p:sp>
        <p:nvSpPr>
          <p:cNvPr id="67" name="Text Box 11"/>
          <p:cNvSpPr txBox="1">
            <a:spLocks noChangeArrowheads="1"/>
          </p:cNvSpPr>
          <p:nvPr/>
        </p:nvSpPr>
        <p:spPr bwMode="auto">
          <a:xfrm>
            <a:off x="6096000" y="1066800"/>
            <a:ext cx="2133600" cy="821059"/>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改变应变即改变衍射效率           调制</a:t>
            </a:r>
          </a:p>
        </p:txBody>
      </p:sp>
      <p:sp>
        <p:nvSpPr>
          <p:cNvPr id="68" name="AutoShape 12"/>
          <p:cNvSpPr>
            <a:spLocks noChangeArrowheads="1"/>
          </p:cNvSpPr>
          <p:nvPr/>
        </p:nvSpPr>
        <p:spPr bwMode="auto">
          <a:xfrm>
            <a:off x="7010400" y="1617663"/>
            <a:ext cx="304800" cy="152400"/>
          </a:xfrm>
          <a:prstGeom prst="rightArrow">
            <a:avLst>
              <a:gd name="adj1" fmla="val 50000"/>
              <a:gd name="adj2" fmla="val 50000"/>
            </a:avLst>
          </a:prstGeom>
          <a:solidFill>
            <a:srgbClr val="00B05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pSp>
        <p:nvGrpSpPr>
          <p:cNvPr id="69" name="Group 13"/>
          <p:cNvGrpSpPr>
            <a:grpSpLocks/>
          </p:cNvGrpSpPr>
          <p:nvPr/>
        </p:nvGrpSpPr>
        <p:grpSpPr bwMode="auto">
          <a:xfrm>
            <a:off x="914400" y="2209800"/>
            <a:ext cx="6477000" cy="369888"/>
            <a:chOff x="480" y="1200"/>
            <a:chExt cx="4080" cy="233"/>
          </a:xfrm>
        </p:grpSpPr>
        <p:sp>
          <p:nvSpPr>
            <p:cNvPr id="70" name="Text Box 14"/>
            <p:cNvSpPr txBox="1">
              <a:spLocks noChangeArrowheads="1"/>
            </p:cNvSpPr>
            <p:nvPr/>
          </p:nvSpPr>
          <p:spPr bwMode="auto">
            <a:xfrm>
              <a:off x="480" y="1200"/>
              <a:ext cx="110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00000"/>
                  </a:solidFill>
                  <a:effectLst/>
                  <a:uLnTx/>
                  <a:uFillTx/>
                </a:rPr>
                <a:t>波束匹配分析</a:t>
              </a:r>
            </a:p>
          </p:txBody>
        </p:sp>
        <p:sp>
          <p:nvSpPr>
            <p:cNvPr id="71" name="Text Box 15"/>
            <p:cNvSpPr txBox="1">
              <a:spLocks noChangeArrowheads="1"/>
            </p:cNvSpPr>
            <p:nvPr/>
          </p:nvSpPr>
          <p:spPr bwMode="auto">
            <a:xfrm>
              <a:off x="1584" y="1200"/>
              <a:ext cx="2976" cy="23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rPr>
                <a:t>Bragg </a:t>
              </a:r>
              <a:r>
                <a:rPr kumimoji="0" lang="zh-CN" altLang="en-US" sz="1800" i="0" u="none" strike="noStrike" kern="0" cap="none" spc="0" normalizeH="0" baseline="0" noProof="0" dirty="0">
                  <a:ln>
                    <a:noFill/>
                  </a:ln>
                  <a:solidFill>
                    <a:sysClr val="windowText" lastClr="000000"/>
                  </a:solidFill>
                  <a:effectLst/>
                  <a:uLnTx/>
                  <a:uFillTx/>
                </a:rPr>
                <a:t>条件</a:t>
              </a:r>
              <a:r>
                <a:rPr kumimoji="0" lang="zh-CN" altLang="en-US" sz="1800" i="0" u="none" strike="noStrike" kern="0" cap="none" spc="0" normalizeH="0" baseline="0" noProof="0" dirty="0" smtClean="0">
                  <a:ln>
                    <a:noFill/>
                  </a:ln>
                  <a:solidFill>
                    <a:sysClr val="windowText" lastClr="000000"/>
                  </a:solidFill>
                  <a:effectLst/>
                  <a:uLnTx/>
                  <a:uFillTx/>
                </a:rPr>
                <a:t>，同</a:t>
              </a:r>
              <a:r>
                <a:rPr kumimoji="0" lang="zh-CN" altLang="en-US" sz="1800" i="0" u="none" strike="noStrike" kern="0" cap="none" spc="0" normalizeH="0" baseline="0" noProof="0" dirty="0">
                  <a:ln>
                    <a:noFill/>
                  </a:ln>
                  <a:solidFill>
                    <a:sysClr val="windowText" lastClr="000000"/>
                  </a:solidFill>
                  <a:effectLst/>
                  <a:uLnTx/>
                  <a:uFillTx/>
                </a:rPr>
                <a:t>时考虑光束、声束的发散</a:t>
              </a:r>
            </a:p>
          </p:txBody>
        </p:sp>
      </p:grpSp>
      <p:grpSp>
        <p:nvGrpSpPr>
          <p:cNvPr id="72" name="Group 16"/>
          <p:cNvGrpSpPr>
            <a:grpSpLocks/>
          </p:cNvGrpSpPr>
          <p:nvPr/>
        </p:nvGrpSpPr>
        <p:grpSpPr bwMode="auto">
          <a:xfrm>
            <a:off x="1981200" y="2743200"/>
            <a:ext cx="1524000" cy="1822450"/>
            <a:chOff x="1152" y="1536"/>
            <a:chExt cx="960" cy="1148"/>
          </a:xfrm>
        </p:grpSpPr>
        <p:sp>
          <p:nvSpPr>
            <p:cNvPr id="73" name="Arc 17"/>
            <p:cNvSpPr>
              <a:spLocks/>
            </p:cNvSpPr>
            <p:nvPr/>
          </p:nvSpPr>
          <p:spPr bwMode="auto">
            <a:xfrm>
              <a:off x="1248" y="1536"/>
              <a:ext cx="672" cy="575"/>
            </a:xfrm>
            <a:custGeom>
              <a:avLst/>
              <a:gdLst>
                <a:gd name="G0" fmla="+- 0 0 0"/>
                <a:gd name="G1" fmla="+- 18469 0 0"/>
                <a:gd name="G2" fmla="+- 21600 0 0"/>
                <a:gd name="T0" fmla="*/ 11201 w 21600"/>
                <a:gd name="T1" fmla="*/ 0 h 18469"/>
                <a:gd name="T2" fmla="*/ 21600 w 21600"/>
                <a:gd name="T3" fmla="*/ 18469 h 18469"/>
                <a:gd name="T4" fmla="*/ 0 w 21600"/>
                <a:gd name="T5" fmla="*/ 18469 h 18469"/>
              </a:gdLst>
              <a:ahLst/>
              <a:cxnLst>
                <a:cxn ang="0">
                  <a:pos x="T0" y="T1"/>
                </a:cxn>
                <a:cxn ang="0">
                  <a:pos x="T2" y="T3"/>
                </a:cxn>
                <a:cxn ang="0">
                  <a:pos x="T4" y="T5"/>
                </a:cxn>
              </a:cxnLst>
              <a:rect l="0" t="0" r="r" b="b"/>
              <a:pathLst>
                <a:path w="21600" h="18469" fill="none" extrusionOk="0">
                  <a:moveTo>
                    <a:pt x="11200" y="0"/>
                  </a:moveTo>
                  <a:cubicBezTo>
                    <a:pt x="17657" y="3915"/>
                    <a:pt x="21600" y="10918"/>
                    <a:pt x="21600" y="18469"/>
                  </a:cubicBezTo>
                </a:path>
                <a:path w="21600" h="18469" stroke="0" extrusionOk="0">
                  <a:moveTo>
                    <a:pt x="11200" y="0"/>
                  </a:moveTo>
                  <a:cubicBezTo>
                    <a:pt x="17657" y="3915"/>
                    <a:pt x="21600" y="10918"/>
                    <a:pt x="21600" y="18469"/>
                  </a:cubicBezTo>
                  <a:lnTo>
                    <a:pt x="0" y="18469"/>
                  </a:lnTo>
                  <a:close/>
                </a:path>
              </a:pathLst>
            </a:cu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4" name="Arc 18"/>
            <p:cNvSpPr>
              <a:spLocks/>
            </p:cNvSpPr>
            <p:nvPr/>
          </p:nvSpPr>
          <p:spPr bwMode="auto">
            <a:xfrm flipV="1">
              <a:off x="1248" y="2110"/>
              <a:ext cx="672" cy="574"/>
            </a:xfrm>
            <a:custGeom>
              <a:avLst/>
              <a:gdLst>
                <a:gd name="G0" fmla="+- 0 0 0"/>
                <a:gd name="G1" fmla="+- 18460 0 0"/>
                <a:gd name="G2" fmla="+- 21600 0 0"/>
                <a:gd name="T0" fmla="*/ 11215 w 21600"/>
                <a:gd name="T1" fmla="*/ 0 h 18460"/>
                <a:gd name="T2" fmla="*/ 21600 w 21600"/>
                <a:gd name="T3" fmla="*/ 18460 h 18460"/>
                <a:gd name="T4" fmla="*/ 0 w 21600"/>
                <a:gd name="T5" fmla="*/ 18460 h 18460"/>
              </a:gdLst>
              <a:ahLst/>
              <a:cxnLst>
                <a:cxn ang="0">
                  <a:pos x="T0" y="T1"/>
                </a:cxn>
                <a:cxn ang="0">
                  <a:pos x="T2" y="T3"/>
                </a:cxn>
                <a:cxn ang="0">
                  <a:pos x="T4" y="T5"/>
                </a:cxn>
              </a:cxnLst>
              <a:rect l="0" t="0" r="r" b="b"/>
              <a:pathLst>
                <a:path w="21600" h="18460" fill="none" extrusionOk="0">
                  <a:moveTo>
                    <a:pt x="11215" y="-1"/>
                  </a:moveTo>
                  <a:cubicBezTo>
                    <a:pt x="17663" y="3917"/>
                    <a:pt x="21600" y="10915"/>
                    <a:pt x="21600" y="18460"/>
                  </a:cubicBezTo>
                </a:path>
                <a:path w="21600" h="18460" stroke="0" extrusionOk="0">
                  <a:moveTo>
                    <a:pt x="11215" y="-1"/>
                  </a:moveTo>
                  <a:cubicBezTo>
                    <a:pt x="17663" y="3917"/>
                    <a:pt x="21600" y="10915"/>
                    <a:pt x="21600" y="18460"/>
                  </a:cubicBezTo>
                  <a:lnTo>
                    <a:pt x="0" y="18460"/>
                  </a:lnTo>
                  <a:close/>
                </a:path>
              </a:pathLst>
            </a:cu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5" name="Line 19"/>
            <p:cNvSpPr>
              <a:spLocks noChangeShapeType="1"/>
            </p:cNvSpPr>
            <p:nvPr/>
          </p:nvSpPr>
          <p:spPr bwMode="auto">
            <a:xfrm>
              <a:off x="1152" y="2110"/>
              <a:ext cx="672" cy="384"/>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6" name="Line 20"/>
            <p:cNvSpPr>
              <a:spLocks noChangeShapeType="1"/>
            </p:cNvSpPr>
            <p:nvPr/>
          </p:nvSpPr>
          <p:spPr bwMode="auto">
            <a:xfrm flipV="1">
              <a:off x="1824" y="1870"/>
              <a:ext cx="48" cy="624"/>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7" name="Line 21"/>
            <p:cNvSpPr>
              <a:spLocks noChangeShapeType="1"/>
            </p:cNvSpPr>
            <p:nvPr/>
          </p:nvSpPr>
          <p:spPr bwMode="auto">
            <a:xfrm flipH="1" flipV="1">
              <a:off x="1776" y="1678"/>
              <a:ext cx="48" cy="816"/>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8" name="Line 22"/>
            <p:cNvSpPr>
              <a:spLocks noChangeShapeType="1"/>
            </p:cNvSpPr>
            <p:nvPr/>
          </p:nvSpPr>
          <p:spPr bwMode="auto">
            <a:xfrm flipV="1">
              <a:off x="1152" y="1870"/>
              <a:ext cx="720" cy="240"/>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79" name="Line 23"/>
            <p:cNvSpPr>
              <a:spLocks noChangeShapeType="1"/>
            </p:cNvSpPr>
            <p:nvPr/>
          </p:nvSpPr>
          <p:spPr bwMode="auto">
            <a:xfrm flipV="1">
              <a:off x="1152" y="1678"/>
              <a:ext cx="624" cy="432"/>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80" name="Object 24"/>
            <p:cNvGraphicFramePr>
              <a:graphicFrameLocks noChangeAspect="1"/>
            </p:cNvGraphicFramePr>
            <p:nvPr/>
          </p:nvGraphicFramePr>
          <p:xfrm>
            <a:off x="1838" y="2206"/>
            <a:ext cx="274" cy="288"/>
          </p:xfrm>
          <a:graphic>
            <a:graphicData uri="http://schemas.openxmlformats.org/presentationml/2006/ole">
              <mc:AlternateContent xmlns:mc="http://schemas.openxmlformats.org/markup-compatibility/2006">
                <mc:Choice xmlns:v="urn:schemas-microsoft-com:vml" Requires="v">
                  <p:oleObj spid="_x0000_s114332" name="公式" r:id="rId7" imgW="253800" imgH="228600" progId="Equation.3">
                    <p:embed/>
                  </p:oleObj>
                </mc:Choice>
                <mc:Fallback>
                  <p:oleObj name="公式" r:id="rId7" imgW="253800" imgH="228600" progId="Equation.3">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8" y="2206"/>
                          <a:ext cx="27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25"/>
            <p:cNvGraphicFramePr>
              <a:graphicFrameLocks noChangeAspect="1"/>
            </p:cNvGraphicFramePr>
            <p:nvPr/>
          </p:nvGraphicFramePr>
          <p:xfrm>
            <a:off x="1153" y="1678"/>
            <a:ext cx="287" cy="288"/>
          </p:xfrm>
          <a:graphic>
            <a:graphicData uri="http://schemas.openxmlformats.org/presentationml/2006/ole">
              <mc:AlternateContent xmlns:mc="http://schemas.openxmlformats.org/markup-compatibility/2006">
                <mc:Choice xmlns:v="urn:schemas-microsoft-com:vml" Requires="v">
                  <p:oleObj spid="_x0000_s114333" name="公式" r:id="rId9" imgW="266400" imgH="228600" progId="Equation.3">
                    <p:embed/>
                  </p:oleObj>
                </mc:Choice>
                <mc:Fallback>
                  <p:oleObj name="公式" r:id="rId9" imgW="266400" imgH="228600" progId="Equation.3">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3" y="1678"/>
                          <a:ext cx="287"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26"/>
            <p:cNvGraphicFramePr>
              <a:graphicFrameLocks noChangeAspect="1"/>
            </p:cNvGraphicFramePr>
            <p:nvPr/>
          </p:nvGraphicFramePr>
          <p:xfrm>
            <a:off x="1373" y="2302"/>
            <a:ext cx="163" cy="288"/>
          </p:xfrm>
          <a:graphic>
            <a:graphicData uri="http://schemas.openxmlformats.org/presentationml/2006/ole">
              <mc:AlternateContent xmlns:mc="http://schemas.openxmlformats.org/markup-compatibility/2006">
                <mc:Choice xmlns:v="urn:schemas-microsoft-com:vml" Requires="v">
                  <p:oleObj spid="_x0000_s114334" name="公式" r:id="rId11" imgW="152280" imgH="228600" progId="Equation.3">
                    <p:embed/>
                  </p:oleObj>
                </mc:Choice>
                <mc:Fallback>
                  <p:oleObj name="公式" r:id="rId11" imgW="152280" imgH="228600" progId="Equation.3">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3" y="2302"/>
                          <a:ext cx="163"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3" name="Group 27"/>
          <p:cNvGrpSpPr>
            <a:grpSpLocks/>
          </p:cNvGrpSpPr>
          <p:nvPr/>
        </p:nvGrpSpPr>
        <p:grpSpPr bwMode="auto">
          <a:xfrm>
            <a:off x="1295400" y="4724400"/>
            <a:ext cx="3505200" cy="914400"/>
            <a:chOff x="720" y="2784"/>
            <a:chExt cx="2208" cy="576"/>
          </a:xfrm>
        </p:grpSpPr>
        <p:graphicFrame>
          <p:nvGraphicFramePr>
            <p:cNvPr id="84" name="Object 28"/>
            <p:cNvGraphicFramePr>
              <a:graphicFrameLocks noChangeAspect="1"/>
            </p:cNvGraphicFramePr>
            <p:nvPr/>
          </p:nvGraphicFramePr>
          <p:xfrm>
            <a:off x="768" y="2784"/>
            <a:ext cx="552" cy="288"/>
          </p:xfrm>
          <a:graphic>
            <a:graphicData uri="http://schemas.openxmlformats.org/presentationml/2006/ole">
              <mc:AlternateContent xmlns:mc="http://schemas.openxmlformats.org/markup-compatibility/2006">
                <mc:Choice xmlns:v="urn:schemas-microsoft-com:vml" Requires="v">
                  <p:oleObj spid="_x0000_s114335" name="公式" r:id="rId13" imgW="507960" imgH="228600" progId="Equation.3">
                    <p:embed/>
                  </p:oleObj>
                </mc:Choice>
                <mc:Fallback>
                  <p:oleObj name="公式" r:id="rId13" imgW="507960" imgH="228600" progId="Equation.3">
                    <p:embed/>
                    <p:pic>
                      <p:nvPicPr>
                        <p:cNvPr id="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8" y="2784"/>
                          <a:ext cx="55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29"/>
            <p:cNvGraphicFramePr>
              <a:graphicFrameLocks noChangeAspect="1"/>
            </p:cNvGraphicFramePr>
            <p:nvPr/>
          </p:nvGraphicFramePr>
          <p:xfrm>
            <a:off x="1358" y="2784"/>
            <a:ext cx="537" cy="288"/>
          </p:xfrm>
          <a:graphic>
            <a:graphicData uri="http://schemas.openxmlformats.org/presentationml/2006/ole">
              <mc:AlternateContent xmlns:mc="http://schemas.openxmlformats.org/markup-compatibility/2006">
                <mc:Choice xmlns:v="urn:schemas-microsoft-com:vml" Requires="v">
                  <p:oleObj spid="_x0000_s114336" name="公式" r:id="rId15" imgW="495000" imgH="228600" progId="Equation.3">
                    <p:embed/>
                  </p:oleObj>
                </mc:Choice>
                <mc:Fallback>
                  <p:oleObj name="公式" r:id="rId15" imgW="495000" imgH="228600" progId="Equation.3">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8" y="2784"/>
                          <a:ext cx="537"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Text Box 30"/>
            <p:cNvSpPr txBox="1">
              <a:spLocks noChangeArrowheads="1"/>
            </p:cNvSpPr>
            <p:nvPr/>
          </p:nvSpPr>
          <p:spPr bwMode="auto">
            <a:xfrm>
              <a:off x="720" y="3072"/>
              <a:ext cx="432"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有</a:t>
              </a:r>
            </a:p>
          </p:txBody>
        </p:sp>
        <p:graphicFrame>
          <p:nvGraphicFramePr>
            <p:cNvPr id="87" name="Object 31"/>
            <p:cNvGraphicFramePr>
              <a:graphicFrameLocks noChangeAspect="1"/>
            </p:cNvGraphicFramePr>
            <p:nvPr/>
          </p:nvGraphicFramePr>
          <p:xfrm>
            <a:off x="954" y="3072"/>
            <a:ext cx="774" cy="288"/>
          </p:xfrm>
          <a:graphic>
            <a:graphicData uri="http://schemas.openxmlformats.org/presentationml/2006/ole">
              <mc:AlternateContent xmlns:mc="http://schemas.openxmlformats.org/markup-compatibility/2006">
                <mc:Choice xmlns:v="urn:schemas-microsoft-com:vml" Requires="v">
                  <p:oleObj spid="_x0000_s114337" name="公式" r:id="rId17" imgW="711000" imgH="228600" progId="Equation.3">
                    <p:embed/>
                  </p:oleObj>
                </mc:Choice>
                <mc:Fallback>
                  <p:oleObj name="公式" r:id="rId17" imgW="711000" imgH="228600" progId="Equation.3">
                    <p:embed/>
                    <p:pic>
                      <p:nvPicPr>
                        <p:cNvPr id="0" name="Picture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4" y="3072"/>
                          <a:ext cx="77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Text Box 32"/>
            <p:cNvSpPr txBox="1">
              <a:spLocks noChangeArrowheads="1"/>
            </p:cNvSpPr>
            <p:nvPr/>
          </p:nvSpPr>
          <p:spPr bwMode="auto">
            <a:xfrm>
              <a:off x="1632" y="3100"/>
              <a:ext cx="1296" cy="2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a:ln>
                    <a:noFill/>
                  </a:ln>
                  <a:solidFill>
                    <a:srgbClr val="3333CC"/>
                  </a:solidFill>
                  <a:effectLst/>
                  <a:uLnTx/>
                  <a:uFillTx/>
                </a:rPr>
                <a:t>（圆心角，圆周角）</a:t>
              </a:r>
              <a:endParaRPr kumimoji="0" lang="zh-CN" altLang="en-US" sz="1800" i="0" u="none" strike="noStrike" kern="0" cap="none" spc="0" normalizeH="0" baseline="0" noProof="0">
                <a:ln>
                  <a:noFill/>
                </a:ln>
                <a:solidFill>
                  <a:sysClr val="windowText" lastClr="000000"/>
                </a:solidFill>
                <a:effectLst/>
                <a:uLnTx/>
                <a:uFillTx/>
              </a:endParaRPr>
            </a:p>
          </p:txBody>
        </p:sp>
      </p:grpSp>
      <p:grpSp>
        <p:nvGrpSpPr>
          <p:cNvPr id="89" name="Group 33"/>
          <p:cNvGrpSpPr>
            <a:grpSpLocks/>
          </p:cNvGrpSpPr>
          <p:nvPr/>
        </p:nvGrpSpPr>
        <p:grpSpPr bwMode="auto">
          <a:xfrm>
            <a:off x="1296988" y="5715000"/>
            <a:ext cx="3351212" cy="457200"/>
            <a:chOff x="721" y="3408"/>
            <a:chExt cx="2111" cy="288"/>
          </a:xfrm>
        </p:grpSpPr>
        <p:sp>
          <p:nvSpPr>
            <p:cNvPr id="90" name="Text Box 34"/>
            <p:cNvSpPr txBox="1">
              <a:spLocks noChangeArrowheads="1"/>
            </p:cNvSpPr>
            <p:nvPr/>
          </p:nvSpPr>
          <p:spPr bwMode="auto">
            <a:xfrm>
              <a:off x="721" y="3417"/>
              <a:ext cx="153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允许 </a:t>
              </a:r>
              <a:r>
                <a:rPr kumimoji="0" lang="en-US" altLang="zh-CN" sz="1800" i="0" u="none" strike="noStrike" kern="0" cap="none" spc="0" normalizeH="0" baseline="0" noProof="0">
                  <a:ln>
                    <a:noFill/>
                  </a:ln>
                  <a:solidFill>
                    <a:sysClr val="windowText" lastClr="000000"/>
                  </a:solidFill>
                  <a:effectLst/>
                  <a:uLnTx/>
                  <a:uFillTx/>
                </a:rPr>
                <a:t>Bragg </a:t>
              </a:r>
              <a:r>
                <a:rPr kumimoji="0" lang="zh-CN" altLang="en-US" sz="1800" i="0" u="none" strike="noStrike" kern="0" cap="none" spc="0" normalizeH="0" baseline="0" noProof="0">
                  <a:ln>
                    <a:noFill/>
                  </a:ln>
                  <a:solidFill>
                    <a:sysClr val="windowText" lastClr="000000"/>
                  </a:solidFill>
                  <a:effectLst/>
                  <a:uLnTx/>
                  <a:uFillTx/>
                </a:rPr>
                <a:t>角变化</a:t>
              </a:r>
            </a:p>
          </p:txBody>
        </p:sp>
        <p:graphicFrame>
          <p:nvGraphicFramePr>
            <p:cNvPr id="91" name="Object 35"/>
            <p:cNvGraphicFramePr>
              <a:graphicFrameLocks noChangeAspect="1"/>
            </p:cNvGraphicFramePr>
            <p:nvPr/>
          </p:nvGraphicFramePr>
          <p:xfrm>
            <a:off x="2030" y="3408"/>
            <a:ext cx="802" cy="288"/>
          </p:xfrm>
          <a:graphic>
            <a:graphicData uri="http://schemas.openxmlformats.org/presentationml/2006/ole">
              <mc:AlternateContent xmlns:mc="http://schemas.openxmlformats.org/markup-compatibility/2006">
                <mc:Choice xmlns:v="urn:schemas-microsoft-com:vml" Requires="v">
                  <p:oleObj spid="_x0000_s114338" name="公式" r:id="rId19" imgW="736560" imgH="228600" progId="Equation.3">
                    <p:embed/>
                  </p:oleObj>
                </mc:Choice>
                <mc:Fallback>
                  <p:oleObj name="公式" r:id="rId19" imgW="736560" imgH="228600" progId="Equation.3">
                    <p:embed/>
                    <p:pic>
                      <p:nvPicPr>
                        <p:cNvPr id="0" name="Picture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30" y="3408"/>
                          <a:ext cx="80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2" name="Group 36"/>
          <p:cNvGrpSpPr>
            <a:grpSpLocks/>
          </p:cNvGrpSpPr>
          <p:nvPr/>
        </p:nvGrpSpPr>
        <p:grpSpPr bwMode="auto">
          <a:xfrm>
            <a:off x="5235575" y="2743200"/>
            <a:ext cx="1393825" cy="1981200"/>
            <a:chOff x="3202" y="1536"/>
            <a:chExt cx="878" cy="1248"/>
          </a:xfrm>
        </p:grpSpPr>
        <p:sp>
          <p:nvSpPr>
            <p:cNvPr id="93" name="Arc 37"/>
            <p:cNvSpPr>
              <a:spLocks/>
            </p:cNvSpPr>
            <p:nvPr/>
          </p:nvSpPr>
          <p:spPr bwMode="auto">
            <a:xfrm>
              <a:off x="3298" y="1584"/>
              <a:ext cx="672" cy="575"/>
            </a:xfrm>
            <a:custGeom>
              <a:avLst/>
              <a:gdLst>
                <a:gd name="G0" fmla="+- 0 0 0"/>
                <a:gd name="G1" fmla="+- 18469 0 0"/>
                <a:gd name="G2" fmla="+- 21600 0 0"/>
                <a:gd name="T0" fmla="*/ 11201 w 21600"/>
                <a:gd name="T1" fmla="*/ 0 h 18469"/>
                <a:gd name="T2" fmla="*/ 21600 w 21600"/>
                <a:gd name="T3" fmla="*/ 18469 h 18469"/>
                <a:gd name="T4" fmla="*/ 0 w 21600"/>
                <a:gd name="T5" fmla="*/ 18469 h 18469"/>
              </a:gdLst>
              <a:ahLst/>
              <a:cxnLst>
                <a:cxn ang="0">
                  <a:pos x="T0" y="T1"/>
                </a:cxn>
                <a:cxn ang="0">
                  <a:pos x="T2" y="T3"/>
                </a:cxn>
                <a:cxn ang="0">
                  <a:pos x="T4" y="T5"/>
                </a:cxn>
              </a:cxnLst>
              <a:rect l="0" t="0" r="r" b="b"/>
              <a:pathLst>
                <a:path w="21600" h="18469" fill="none" extrusionOk="0">
                  <a:moveTo>
                    <a:pt x="11200" y="0"/>
                  </a:moveTo>
                  <a:cubicBezTo>
                    <a:pt x="17657" y="3915"/>
                    <a:pt x="21600" y="10918"/>
                    <a:pt x="21600" y="18469"/>
                  </a:cubicBezTo>
                </a:path>
                <a:path w="21600" h="18469" stroke="0" extrusionOk="0">
                  <a:moveTo>
                    <a:pt x="11200" y="0"/>
                  </a:moveTo>
                  <a:cubicBezTo>
                    <a:pt x="17657" y="3915"/>
                    <a:pt x="21600" y="10918"/>
                    <a:pt x="21600" y="18469"/>
                  </a:cubicBezTo>
                  <a:lnTo>
                    <a:pt x="0" y="18469"/>
                  </a:lnTo>
                  <a:close/>
                </a:path>
              </a:pathLst>
            </a:cu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94" name="Arc 38"/>
            <p:cNvSpPr>
              <a:spLocks/>
            </p:cNvSpPr>
            <p:nvPr/>
          </p:nvSpPr>
          <p:spPr bwMode="auto">
            <a:xfrm flipV="1">
              <a:off x="3298" y="2158"/>
              <a:ext cx="672" cy="574"/>
            </a:xfrm>
            <a:custGeom>
              <a:avLst/>
              <a:gdLst>
                <a:gd name="G0" fmla="+- 0 0 0"/>
                <a:gd name="G1" fmla="+- 18460 0 0"/>
                <a:gd name="G2" fmla="+- 21600 0 0"/>
                <a:gd name="T0" fmla="*/ 11215 w 21600"/>
                <a:gd name="T1" fmla="*/ 0 h 18460"/>
                <a:gd name="T2" fmla="*/ 21600 w 21600"/>
                <a:gd name="T3" fmla="*/ 18460 h 18460"/>
                <a:gd name="T4" fmla="*/ 0 w 21600"/>
                <a:gd name="T5" fmla="*/ 18460 h 18460"/>
              </a:gdLst>
              <a:ahLst/>
              <a:cxnLst>
                <a:cxn ang="0">
                  <a:pos x="T0" y="T1"/>
                </a:cxn>
                <a:cxn ang="0">
                  <a:pos x="T2" y="T3"/>
                </a:cxn>
                <a:cxn ang="0">
                  <a:pos x="T4" y="T5"/>
                </a:cxn>
              </a:cxnLst>
              <a:rect l="0" t="0" r="r" b="b"/>
              <a:pathLst>
                <a:path w="21600" h="18460" fill="none" extrusionOk="0">
                  <a:moveTo>
                    <a:pt x="11215" y="-1"/>
                  </a:moveTo>
                  <a:cubicBezTo>
                    <a:pt x="17663" y="3917"/>
                    <a:pt x="21600" y="10915"/>
                    <a:pt x="21600" y="18460"/>
                  </a:cubicBezTo>
                </a:path>
                <a:path w="21600" h="18460" stroke="0" extrusionOk="0">
                  <a:moveTo>
                    <a:pt x="11215" y="-1"/>
                  </a:moveTo>
                  <a:cubicBezTo>
                    <a:pt x="17663" y="3917"/>
                    <a:pt x="21600" y="10915"/>
                    <a:pt x="21600" y="18460"/>
                  </a:cubicBezTo>
                  <a:lnTo>
                    <a:pt x="0" y="18460"/>
                  </a:lnTo>
                  <a:close/>
                </a:path>
              </a:pathLst>
            </a:cu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95" name="Line 39"/>
            <p:cNvSpPr>
              <a:spLocks noChangeShapeType="1"/>
            </p:cNvSpPr>
            <p:nvPr/>
          </p:nvSpPr>
          <p:spPr bwMode="auto">
            <a:xfrm>
              <a:off x="3202" y="2158"/>
              <a:ext cx="672" cy="384"/>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96" name="Line 40"/>
            <p:cNvSpPr>
              <a:spLocks noChangeShapeType="1"/>
            </p:cNvSpPr>
            <p:nvPr/>
          </p:nvSpPr>
          <p:spPr bwMode="auto">
            <a:xfrm flipV="1">
              <a:off x="3874" y="1918"/>
              <a:ext cx="48" cy="624"/>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97" name="Line 41"/>
            <p:cNvSpPr>
              <a:spLocks noChangeShapeType="1"/>
            </p:cNvSpPr>
            <p:nvPr/>
          </p:nvSpPr>
          <p:spPr bwMode="auto">
            <a:xfrm flipH="1" flipV="1">
              <a:off x="3826" y="1726"/>
              <a:ext cx="48" cy="816"/>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98" name="Line 42"/>
            <p:cNvSpPr>
              <a:spLocks noChangeShapeType="1"/>
            </p:cNvSpPr>
            <p:nvPr/>
          </p:nvSpPr>
          <p:spPr bwMode="auto">
            <a:xfrm flipV="1">
              <a:off x="3202" y="1918"/>
              <a:ext cx="720" cy="240"/>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99" name="Line 43"/>
            <p:cNvSpPr>
              <a:spLocks noChangeShapeType="1"/>
            </p:cNvSpPr>
            <p:nvPr/>
          </p:nvSpPr>
          <p:spPr bwMode="auto">
            <a:xfrm flipV="1">
              <a:off x="3202" y="1726"/>
              <a:ext cx="624" cy="432"/>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00" name="Object 44"/>
            <p:cNvGraphicFramePr>
              <a:graphicFrameLocks noChangeAspect="1"/>
            </p:cNvGraphicFramePr>
            <p:nvPr/>
          </p:nvGraphicFramePr>
          <p:xfrm>
            <a:off x="3533" y="2496"/>
            <a:ext cx="163" cy="288"/>
          </p:xfrm>
          <a:graphic>
            <a:graphicData uri="http://schemas.openxmlformats.org/presentationml/2006/ole">
              <mc:AlternateContent xmlns:mc="http://schemas.openxmlformats.org/markup-compatibility/2006">
                <mc:Choice xmlns:v="urn:schemas-microsoft-com:vml" Requires="v">
                  <p:oleObj spid="_x0000_s114339" name="公式" r:id="rId21" imgW="152280" imgH="228600" progId="Equation.3">
                    <p:embed/>
                  </p:oleObj>
                </mc:Choice>
                <mc:Fallback>
                  <p:oleObj name="公式" r:id="rId21" imgW="152280" imgH="228600" progId="Equation.3">
                    <p:embed/>
                    <p:pic>
                      <p:nvPicPr>
                        <p:cNvPr id="0" name="Picture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33" y="2496"/>
                          <a:ext cx="163"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 name="Line 45"/>
            <p:cNvSpPr>
              <a:spLocks noChangeShapeType="1"/>
            </p:cNvSpPr>
            <p:nvPr/>
          </p:nvSpPr>
          <p:spPr bwMode="auto">
            <a:xfrm>
              <a:off x="3216" y="2160"/>
              <a:ext cx="576" cy="480"/>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02" name="Line 46"/>
            <p:cNvSpPr>
              <a:spLocks noChangeShapeType="1"/>
            </p:cNvSpPr>
            <p:nvPr/>
          </p:nvSpPr>
          <p:spPr bwMode="auto">
            <a:xfrm flipH="1" flipV="1">
              <a:off x="3696" y="1632"/>
              <a:ext cx="96" cy="1008"/>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03" name="Line 47"/>
            <p:cNvSpPr>
              <a:spLocks noChangeShapeType="1"/>
            </p:cNvSpPr>
            <p:nvPr/>
          </p:nvSpPr>
          <p:spPr bwMode="auto">
            <a:xfrm flipH="1">
              <a:off x="3792" y="1776"/>
              <a:ext cx="48" cy="864"/>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04" name="Line 48"/>
            <p:cNvSpPr>
              <a:spLocks noChangeShapeType="1"/>
            </p:cNvSpPr>
            <p:nvPr/>
          </p:nvSpPr>
          <p:spPr bwMode="auto">
            <a:xfrm flipV="1">
              <a:off x="3216" y="1584"/>
              <a:ext cx="480" cy="576"/>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05" name="Line 49"/>
            <p:cNvSpPr>
              <a:spLocks noChangeShapeType="1"/>
            </p:cNvSpPr>
            <p:nvPr/>
          </p:nvSpPr>
          <p:spPr bwMode="auto">
            <a:xfrm flipV="1">
              <a:off x="3216" y="1776"/>
              <a:ext cx="624" cy="384"/>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06" name="Object 50"/>
            <p:cNvGraphicFramePr>
              <a:graphicFrameLocks noChangeAspect="1"/>
            </p:cNvGraphicFramePr>
            <p:nvPr/>
          </p:nvGraphicFramePr>
          <p:xfrm>
            <a:off x="3264" y="2352"/>
            <a:ext cx="248" cy="288"/>
          </p:xfrm>
          <a:graphic>
            <a:graphicData uri="http://schemas.openxmlformats.org/presentationml/2006/ole">
              <mc:AlternateContent xmlns:mc="http://schemas.openxmlformats.org/markup-compatibility/2006">
                <mc:Choice xmlns:v="urn:schemas-microsoft-com:vml" Requires="v">
                  <p:oleObj spid="_x0000_s114340" name="公式" r:id="rId23" imgW="228600" imgH="228600" progId="Equation.3">
                    <p:embed/>
                  </p:oleObj>
                </mc:Choice>
                <mc:Fallback>
                  <p:oleObj name="公式" r:id="rId23" imgW="228600" imgH="228600" progId="Equation.3">
                    <p:embed/>
                    <p:pic>
                      <p:nvPicPr>
                        <p:cNvPr id="0"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64" y="2352"/>
                          <a:ext cx="2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 name="Line 51"/>
            <p:cNvSpPr>
              <a:spLocks noChangeShapeType="1"/>
            </p:cNvSpPr>
            <p:nvPr/>
          </p:nvSpPr>
          <p:spPr bwMode="auto">
            <a:xfrm flipV="1">
              <a:off x="3216" y="1536"/>
              <a:ext cx="672" cy="62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08" name="Line 52"/>
            <p:cNvSpPr>
              <a:spLocks noChangeShapeType="1"/>
            </p:cNvSpPr>
            <p:nvPr/>
          </p:nvSpPr>
          <p:spPr bwMode="auto">
            <a:xfrm flipV="1">
              <a:off x="3216" y="1728"/>
              <a:ext cx="864" cy="432"/>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09" name="Object 53"/>
            <p:cNvGraphicFramePr>
              <a:graphicFrameLocks noChangeAspect="1"/>
            </p:cNvGraphicFramePr>
            <p:nvPr/>
          </p:nvGraphicFramePr>
          <p:xfrm>
            <a:off x="3792" y="1536"/>
            <a:ext cx="248" cy="288"/>
          </p:xfrm>
          <a:graphic>
            <a:graphicData uri="http://schemas.openxmlformats.org/presentationml/2006/ole">
              <mc:AlternateContent xmlns:mc="http://schemas.openxmlformats.org/markup-compatibility/2006">
                <mc:Choice xmlns:v="urn:schemas-microsoft-com:vml" Requires="v">
                  <p:oleObj spid="_x0000_s114341" name="公式" r:id="rId25" imgW="228600" imgH="228600" progId="Equation.3">
                    <p:embed/>
                  </p:oleObj>
                </mc:Choice>
                <mc:Fallback>
                  <p:oleObj name="公式" r:id="rId25" imgW="228600" imgH="228600" progId="Equation.3">
                    <p:embed/>
                    <p:pic>
                      <p:nvPicPr>
                        <p:cNvPr id="0" name="Picture 2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92" y="1536"/>
                          <a:ext cx="2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7" name="Group 61"/>
          <p:cNvGrpSpPr>
            <a:grpSpLocks/>
          </p:cNvGrpSpPr>
          <p:nvPr/>
        </p:nvGrpSpPr>
        <p:grpSpPr bwMode="auto">
          <a:xfrm>
            <a:off x="5040313" y="5715000"/>
            <a:ext cx="2362200" cy="457200"/>
            <a:chOff x="3079" y="3408"/>
            <a:chExt cx="1488" cy="288"/>
          </a:xfrm>
        </p:grpSpPr>
        <p:sp>
          <p:nvSpPr>
            <p:cNvPr id="118" name="Text Box 62"/>
            <p:cNvSpPr txBox="1">
              <a:spLocks noChangeArrowheads="1"/>
            </p:cNvSpPr>
            <p:nvPr/>
          </p:nvSpPr>
          <p:spPr bwMode="auto">
            <a:xfrm>
              <a:off x="3079" y="3417"/>
              <a:ext cx="134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允许 </a:t>
              </a:r>
            </a:p>
          </p:txBody>
        </p:sp>
        <p:graphicFrame>
          <p:nvGraphicFramePr>
            <p:cNvPr id="119" name="Object 63"/>
            <p:cNvGraphicFramePr>
              <a:graphicFrameLocks noChangeAspect="1"/>
            </p:cNvGraphicFramePr>
            <p:nvPr/>
          </p:nvGraphicFramePr>
          <p:xfrm>
            <a:off x="3476" y="3408"/>
            <a:ext cx="1091" cy="288"/>
          </p:xfrm>
          <a:graphic>
            <a:graphicData uri="http://schemas.openxmlformats.org/presentationml/2006/ole">
              <mc:AlternateContent xmlns:mc="http://schemas.openxmlformats.org/markup-compatibility/2006">
                <mc:Choice xmlns:v="urn:schemas-microsoft-com:vml" Requires="v">
                  <p:oleObj spid="_x0000_s114342" name="公式" r:id="rId27" imgW="1002960" imgH="228600" progId="Equation.3">
                    <p:embed/>
                  </p:oleObj>
                </mc:Choice>
                <mc:Fallback>
                  <p:oleObj name="公式" r:id="rId27" imgW="1002960" imgH="228600" progId="Equation.3">
                    <p:embed/>
                    <p:pic>
                      <p:nvPicPr>
                        <p:cNvPr id="0" name="Picture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76" y="3408"/>
                          <a:ext cx="1091"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3" name="组合 112"/>
          <p:cNvGrpSpPr/>
          <p:nvPr/>
        </p:nvGrpSpPr>
        <p:grpSpPr>
          <a:xfrm>
            <a:off x="3429000" y="2782669"/>
            <a:ext cx="1828800" cy="1395631"/>
            <a:chOff x="3429000" y="2782669"/>
            <a:chExt cx="1828800" cy="1395631"/>
          </a:xfrm>
        </p:grpSpPr>
        <p:sp>
          <p:nvSpPr>
            <p:cNvPr id="61" name="TextBox 60"/>
            <p:cNvSpPr txBox="1"/>
            <p:nvPr/>
          </p:nvSpPr>
          <p:spPr>
            <a:xfrm>
              <a:off x="3429000" y="2782669"/>
              <a:ext cx="1828800" cy="646331"/>
            </a:xfrm>
            <a:prstGeom prst="rect">
              <a:avLst/>
            </a:prstGeom>
            <a:noFill/>
          </p:spPr>
          <p:txBody>
            <a:bodyPr wrap="square" rtlCol="0">
              <a:spAutoFit/>
            </a:bodyPr>
            <a:lstStyle/>
            <a:p>
              <a:pPr>
                <a:buNone/>
              </a:pPr>
              <a:r>
                <a:rPr lang="zh-CN" altLang="en-US" sz="1800" dirty="0" smtClean="0">
                  <a:solidFill>
                    <a:srgbClr val="0000FF"/>
                  </a:solidFill>
                </a:rPr>
                <a:t>声波衍射极限所形成的发散角</a:t>
              </a:r>
            </a:p>
          </p:txBody>
        </p:sp>
        <p:cxnSp>
          <p:nvCxnSpPr>
            <p:cNvPr id="121" name="Straight Arrow Connector 120"/>
            <p:cNvCxnSpPr/>
            <p:nvPr/>
          </p:nvCxnSpPr>
          <p:spPr bwMode="auto">
            <a:xfrm rot="5400000">
              <a:off x="3429000" y="3429000"/>
              <a:ext cx="457200" cy="457200"/>
            </a:xfrm>
            <a:prstGeom prst="straightConnector1">
              <a:avLst/>
            </a:prstGeom>
            <a:noFill/>
            <a:ln w="9525" cap="flat" cmpd="sng" algn="ctr">
              <a:solidFill>
                <a:schemeClr val="accent1"/>
              </a:solidFill>
              <a:prstDash val="solid"/>
              <a:round/>
              <a:headEnd type="none" w="med" len="med"/>
              <a:tailEnd type="arrow"/>
            </a:ln>
            <a:effectLst/>
          </p:spPr>
        </p:cxnSp>
        <p:graphicFrame>
          <p:nvGraphicFramePr>
            <p:cNvPr id="126" name="Object 24"/>
            <p:cNvGraphicFramePr>
              <a:graphicFrameLocks noChangeAspect="1"/>
            </p:cNvGraphicFramePr>
            <p:nvPr/>
          </p:nvGraphicFramePr>
          <p:xfrm>
            <a:off x="3886200" y="3390900"/>
            <a:ext cx="979488" cy="787400"/>
          </p:xfrm>
          <a:graphic>
            <a:graphicData uri="http://schemas.openxmlformats.org/presentationml/2006/ole">
              <mc:AlternateContent xmlns:mc="http://schemas.openxmlformats.org/markup-compatibility/2006">
                <mc:Choice xmlns:v="urn:schemas-microsoft-com:vml" Requires="v">
                  <p:oleObj spid="_x0000_s114343" name="公式" r:id="rId29" imgW="571320" imgH="393480" progId="Equation.3">
                    <p:embed/>
                  </p:oleObj>
                </mc:Choice>
                <mc:Fallback>
                  <p:oleObj name="公式" r:id="rId29" imgW="571320" imgH="393480" progId="Equation.3">
                    <p:embed/>
                    <p:pic>
                      <p:nvPicPr>
                        <p:cNvPr id="0" name="Picture 3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86200" y="3390900"/>
                          <a:ext cx="97948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5" name="组合 114"/>
          <p:cNvGrpSpPr/>
          <p:nvPr/>
        </p:nvGrpSpPr>
        <p:grpSpPr>
          <a:xfrm>
            <a:off x="6629400" y="2590800"/>
            <a:ext cx="1879600" cy="1422400"/>
            <a:chOff x="6629400" y="2590800"/>
            <a:chExt cx="1879600" cy="1422400"/>
          </a:xfrm>
        </p:grpSpPr>
        <p:sp>
          <p:nvSpPr>
            <p:cNvPr id="122" name="TextBox 121"/>
            <p:cNvSpPr txBox="1"/>
            <p:nvPr/>
          </p:nvSpPr>
          <p:spPr>
            <a:xfrm>
              <a:off x="7239000" y="2590800"/>
              <a:ext cx="1219200" cy="646331"/>
            </a:xfrm>
            <a:prstGeom prst="rect">
              <a:avLst/>
            </a:prstGeom>
            <a:noFill/>
          </p:spPr>
          <p:txBody>
            <a:bodyPr wrap="square" rtlCol="0">
              <a:spAutoFit/>
            </a:bodyPr>
            <a:lstStyle/>
            <a:p>
              <a:pPr>
                <a:buNone/>
              </a:pPr>
              <a:r>
                <a:rPr lang="zh-CN" altLang="en-US" sz="1800" dirty="0" smtClean="0">
                  <a:solidFill>
                    <a:srgbClr val="0000FF"/>
                  </a:solidFill>
                </a:rPr>
                <a:t>入射光束的发散角</a:t>
              </a:r>
            </a:p>
          </p:txBody>
        </p:sp>
        <p:cxnSp>
          <p:nvCxnSpPr>
            <p:cNvPr id="123" name="Straight Arrow Connector 122"/>
            <p:cNvCxnSpPr>
              <a:stCxn id="122" idx="1"/>
            </p:cNvCxnSpPr>
            <p:nvPr/>
          </p:nvCxnSpPr>
          <p:spPr bwMode="auto">
            <a:xfrm rot="10800000" flipV="1">
              <a:off x="6629400" y="2913966"/>
              <a:ext cx="609600" cy="57834"/>
            </a:xfrm>
            <a:prstGeom prst="straightConnector1">
              <a:avLst/>
            </a:prstGeom>
            <a:noFill/>
            <a:ln w="9525" cap="flat" cmpd="sng" algn="ctr">
              <a:solidFill>
                <a:schemeClr val="accent1"/>
              </a:solidFill>
              <a:prstDash val="solid"/>
              <a:round/>
              <a:headEnd type="none" w="med" len="med"/>
              <a:tailEnd type="arrow"/>
            </a:ln>
            <a:effectLst/>
          </p:spPr>
        </p:cxnSp>
        <p:graphicFrame>
          <p:nvGraphicFramePr>
            <p:cNvPr id="127" name="Object 53"/>
            <p:cNvGraphicFramePr>
              <a:graphicFrameLocks noChangeAspect="1"/>
            </p:cNvGraphicFramePr>
            <p:nvPr/>
          </p:nvGraphicFramePr>
          <p:xfrm>
            <a:off x="7237413" y="3149600"/>
            <a:ext cx="1271587" cy="863600"/>
          </p:xfrm>
          <a:graphic>
            <a:graphicData uri="http://schemas.openxmlformats.org/presentationml/2006/ole">
              <mc:AlternateContent xmlns:mc="http://schemas.openxmlformats.org/markup-compatibility/2006">
                <mc:Choice xmlns:v="urn:schemas-microsoft-com:vml" Requires="v">
                  <p:oleObj spid="_x0000_s114344" name="公式" r:id="rId31" imgW="736560" imgH="431640" progId="Equation.3">
                    <p:embed/>
                  </p:oleObj>
                </mc:Choice>
                <mc:Fallback>
                  <p:oleObj name="公式" r:id="rId31" imgW="736560" imgH="431640" progId="Equation.3">
                    <p:embed/>
                    <p:pic>
                      <p:nvPicPr>
                        <p:cNvPr id="0" name="Picture 3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37413" y="3149600"/>
                          <a:ext cx="1271587"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0" name="组合 119"/>
          <p:cNvGrpSpPr/>
          <p:nvPr/>
        </p:nvGrpSpPr>
        <p:grpSpPr>
          <a:xfrm>
            <a:off x="5040313" y="4724403"/>
            <a:ext cx="2833687" cy="952497"/>
            <a:chOff x="5040313" y="4724403"/>
            <a:chExt cx="2833687" cy="952497"/>
          </a:xfrm>
        </p:grpSpPr>
        <p:grpSp>
          <p:nvGrpSpPr>
            <p:cNvPr id="110" name="Group 54"/>
            <p:cNvGrpSpPr>
              <a:grpSpLocks/>
            </p:cNvGrpSpPr>
            <p:nvPr/>
          </p:nvGrpSpPr>
          <p:grpSpPr bwMode="auto">
            <a:xfrm>
              <a:off x="5040313" y="4724403"/>
              <a:ext cx="1865312" cy="874713"/>
              <a:chOff x="3079" y="2784"/>
              <a:chExt cx="1175" cy="551"/>
            </a:xfrm>
          </p:grpSpPr>
          <p:graphicFrame>
            <p:nvGraphicFramePr>
              <p:cNvPr id="111" name="Object 55"/>
              <p:cNvGraphicFramePr>
                <a:graphicFrameLocks noChangeAspect="1"/>
              </p:cNvGraphicFramePr>
              <p:nvPr/>
            </p:nvGraphicFramePr>
            <p:xfrm>
              <a:off x="3127" y="2784"/>
              <a:ext cx="552" cy="288"/>
            </p:xfrm>
            <a:graphic>
              <a:graphicData uri="http://schemas.openxmlformats.org/presentationml/2006/ole">
                <mc:AlternateContent xmlns:mc="http://schemas.openxmlformats.org/markup-compatibility/2006">
                  <mc:Choice xmlns:v="urn:schemas-microsoft-com:vml" Requires="v">
                    <p:oleObj spid="_x0000_s114345" name="公式" r:id="rId33" imgW="507960" imgH="228600" progId="Equation.3">
                      <p:embed/>
                    </p:oleObj>
                  </mc:Choice>
                  <mc:Fallback>
                    <p:oleObj name="公式" r:id="rId33" imgW="507960" imgH="228600" progId="Equation.3">
                      <p:embed/>
                      <p:pic>
                        <p:nvPicPr>
                          <p:cNvPr id="0" name="Picture 3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27" y="2784"/>
                            <a:ext cx="55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 name="Object 56"/>
              <p:cNvGraphicFramePr>
                <a:graphicFrameLocks noChangeAspect="1"/>
              </p:cNvGraphicFramePr>
              <p:nvPr/>
            </p:nvGraphicFramePr>
            <p:xfrm>
              <a:off x="3717" y="2784"/>
              <a:ext cx="537" cy="288"/>
            </p:xfrm>
            <a:graphic>
              <a:graphicData uri="http://schemas.openxmlformats.org/presentationml/2006/ole">
                <mc:AlternateContent xmlns:mc="http://schemas.openxmlformats.org/markup-compatibility/2006">
                  <mc:Choice xmlns:v="urn:schemas-microsoft-com:vml" Requires="v">
                    <p:oleObj spid="_x0000_s114346" name="公式" r:id="rId35" imgW="495000" imgH="228600" progId="Equation.3">
                      <p:embed/>
                    </p:oleObj>
                  </mc:Choice>
                  <mc:Fallback>
                    <p:oleObj name="公式" r:id="rId35" imgW="495000" imgH="228600" progId="Equation.3">
                      <p:embed/>
                      <p:pic>
                        <p:nvPicPr>
                          <p:cNvPr id="0" name="Picture 3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17" y="2784"/>
                            <a:ext cx="537"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 name="Text Box 58"/>
              <p:cNvSpPr txBox="1">
                <a:spLocks noChangeArrowheads="1"/>
              </p:cNvSpPr>
              <p:nvPr/>
            </p:nvSpPr>
            <p:spPr bwMode="auto">
              <a:xfrm>
                <a:off x="3079" y="3117"/>
                <a:ext cx="384" cy="2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a:ln>
                      <a:noFill/>
                    </a:ln>
                    <a:solidFill>
                      <a:srgbClr val="3333CC"/>
                    </a:solidFill>
                    <a:effectLst/>
                    <a:uLnTx/>
                    <a:uFillTx/>
                  </a:rPr>
                  <a:t>若</a:t>
                </a:r>
                <a:endParaRPr kumimoji="0" lang="zh-CN" altLang="en-US" sz="1800" i="0" u="none" strike="noStrike" kern="0" cap="none" spc="0" normalizeH="0" baseline="0" noProof="0">
                  <a:ln>
                    <a:noFill/>
                  </a:ln>
                  <a:solidFill>
                    <a:sysClr val="windowText" lastClr="000000"/>
                  </a:solidFill>
                  <a:effectLst/>
                  <a:uLnTx/>
                  <a:uFillTx/>
                </a:endParaRPr>
              </a:p>
            </p:txBody>
          </p:sp>
          <p:sp>
            <p:nvSpPr>
              <p:cNvPr id="116" name="Text Box 60"/>
              <p:cNvSpPr txBox="1">
                <a:spLocks noChangeArrowheads="1"/>
              </p:cNvSpPr>
              <p:nvPr/>
            </p:nvSpPr>
            <p:spPr bwMode="auto">
              <a:xfrm>
                <a:off x="3860" y="3123"/>
                <a:ext cx="384" cy="2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a:ln>
                      <a:noFill/>
                    </a:ln>
                    <a:solidFill>
                      <a:srgbClr val="3333CC"/>
                    </a:solidFill>
                    <a:effectLst/>
                    <a:uLnTx/>
                    <a:uFillTx/>
                  </a:rPr>
                  <a:t>则</a:t>
                </a:r>
                <a:endParaRPr kumimoji="0" lang="zh-CN" altLang="en-US" sz="1800" i="0" u="none" strike="noStrike" kern="0" cap="none" spc="0" normalizeH="0" baseline="0" noProof="0">
                  <a:ln>
                    <a:noFill/>
                  </a:ln>
                  <a:solidFill>
                    <a:sysClr val="windowText" lastClr="000000"/>
                  </a:solidFill>
                  <a:effectLst/>
                  <a:uLnTx/>
                  <a:uFillTx/>
                </a:endParaRPr>
              </a:p>
            </p:txBody>
          </p:sp>
        </p:grpSp>
        <p:graphicFrame>
          <p:nvGraphicFramePr>
            <p:cNvPr id="113701" name="Object 37"/>
            <p:cNvGraphicFramePr>
              <a:graphicFrameLocks noChangeAspect="1"/>
            </p:cNvGraphicFramePr>
            <p:nvPr/>
          </p:nvGraphicFramePr>
          <p:xfrm>
            <a:off x="5334000" y="5185197"/>
            <a:ext cx="1066800" cy="468351"/>
          </p:xfrm>
          <a:graphic>
            <a:graphicData uri="http://schemas.openxmlformats.org/presentationml/2006/ole">
              <mc:AlternateContent xmlns:mc="http://schemas.openxmlformats.org/markup-compatibility/2006">
                <mc:Choice xmlns:v="urn:schemas-microsoft-com:vml" Requires="v">
                  <p:oleObj spid="_x0000_s114347" name="公式" r:id="rId37" imgW="520560" imgH="228600" progId="Equation.3">
                    <p:embed/>
                  </p:oleObj>
                </mc:Choice>
                <mc:Fallback>
                  <p:oleObj name="公式" r:id="rId37" imgW="520560" imgH="228600" progId="Equation.3">
                    <p:embed/>
                    <p:pic>
                      <p:nvPicPr>
                        <p:cNvPr id="0" name="Picture 3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34000" y="5185197"/>
                          <a:ext cx="1066800" cy="4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702" name="Object 38"/>
            <p:cNvGraphicFramePr>
              <a:graphicFrameLocks noChangeAspect="1"/>
            </p:cNvGraphicFramePr>
            <p:nvPr/>
          </p:nvGraphicFramePr>
          <p:xfrm>
            <a:off x="6553200" y="5181600"/>
            <a:ext cx="1320800" cy="495300"/>
          </p:xfrm>
          <a:graphic>
            <a:graphicData uri="http://schemas.openxmlformats.org/presentationml/2006/ole">
              <mc:AlternateContent xmlns:mc="http://schemas.openxmlformats.org/markup-compatibility/2006">
                <mc:Choice xmlns:v="urn:schemas-microsoft-com:vml" Requires="v">
                  <p:oleObj spid="_x0000_s114348" name="公式" r:id="rId39" imgW="609480" imgH="228600" progId="Equation.3">
                    <p:embed/>
                  </p:oleObj>
                </mc:Choice>
                <mc:Fallback>
                  <p:oleObj name="公式" r:id="rId39" imgW="609480" imgH="228600" progId="Equation.3">
                    <p:embed/>
                    <p:pic>
                      <p:nvPicPr>
                        <p:cNvPr id="0" name="Picture 3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553200" y="5181600"/>
                          <a:ext cx="132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left)">
                                      <p:cBhvr>
                                        <p:cTn id="16" dur="500"/>
                                        <p:tgtEl>
                                          <p:spTgt spid="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linds(horizontal)">
                                      <p:cBhvr>
                                        <p:cTn id="24" dur="500"/>
                                        <p:tgtEl>
                                          <p:spTgt spid="6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blinds(horizontal)">
                                      <p:cBhvr>
                                        <p:cTn id="34" dur="5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up)">
                                      <p:cBhvr>
                                        <p:cTn id="39" dur="500"/>
                                        <p:tgtEl>
                                          <p:spTgt spid="1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blinds(horizontal)">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blinds(horizontal)">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linds(horizontal)">
                                      <p:cBhvr>
                                        <p:cTn id="54" dur="500"/>
                                        <p:tgtEl>
                                          <p:spTgt spid="9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up)">
                                      <p:cBhvr>
                                        <p:cTn id="59" dur="500"/>
                                        <p:tgtEl>
                                          <p:spTgt spid="1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blinds(horizontal)">
                                      <p:cBhvr>
                                        <p:cTn id="64" dur="500"/>
                                        <p:tgtEl>
                                          <p:spTgt spid="12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blinds(horizontal)">
                                      <p:cBhvr>
                                        <p:cTn id="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67" grpId="0"/>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grpSp>
        <p:nvGrpSpPr>
          <p:cNvPr id="31" name="组合 30"/>
          <p:cNvGrpSpPr/>
          <p:nvPr/>
        </p:nvGrpSpPr>
        <p:grpSpPr>
          <a:xfrm>
            <a:off x="1143000" y="1606550"/>
            <a:ext cx="7086600" cy="821059"/>
            <a:chOff x="1143000" y="1606550"/>
            <a:chExt cx="7086600" cy="821059"/>
          </a:xfrm>
        </p:grpSpPr>
        <p:sp>
          <p:nvSpPr>
            <p:cNvPr id="32" name="Text Box 6"/>
            <p:cNvSpPr txBox="1">
              <a:spLocks noChangeArrowheads="1"/>
            </p:cNvSpPr>
            <p:nvPr/>
          </p:nvSpPr>
          <p:spPr bwMode="auto">
            <a:xfrm>
              <a:off x="1143000" y="1606550"/>
              <a:ext cx="7086600" cy="821059"/>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上述        范围内可以满足 </a:t>
              </a:r>
              <a:r>
                <a:rPr kumimoji="0" lang="en-US" altLang="zh-CN" sz="1800" i="0" u="none" strike="noStrike" kern="0" cap="none" spc="0" normalizeH="0" baseline="0" noProof="0">
                  <a:ln>
                    <a:noFill/>
                  </a:ln>
                  <a:solidFill>
                    <a:sysClr val="windowText" lastClr="000000"/>
                  </a:solidFill>
                  <a:effectLst/>
                  <a:uLnTx/>
                  <a:uFillTx/>
                </a:rPr>
                <a:t>Bragg</a:t>
              </a:r>
              <a:r>
                <a:rPr kumimoji="0" lang="zh-CN" altLang="en-US" sz="1800" i="0" u="none" strike="noStrike" kern="0" cap="none" spc="0" normalizeH="0" baseline="0" noProof="0">
                  <a:ln>
                    <a:noFill/>
                  </a:ln>
                  <a:solidFill>
                    <a:sysClr val="windowText" lastClr="000000"/>
                  </a:solidFill>
                  <a:effectLst/>
                  <a:uLnTx/>
                  <a:uFillTx/>
                </a:rPr>
                <a:t>条件，但相应不同大小的               ，即衍射光的不同（空间）部分对应于调制信号中的不同的频率分量。</a:t>
              </a:r>
            </a:p>
          </p:txBody>
        </p:sp>
        <p:graphicFrame>
          <p:nvGraphicFramePr>
            <p:cNvPr id="33" name="Object 7"/>
            <p:cNvGraphicFramePr>
              <a:graphicFrameLocks noChangeAspect="1"/>
            </p:cNvGraphicFramePr>
            <p:nvPr/>
          </p:nvGraphicFramePr>
          <p:xfrm>
            <a:off x="1676400" y="1637030"/>
            <a:ext cx="503238" cy="428625"/>
          </p:xfrm>
          <a:graphic>
            <a:graphicData uri="http://schemas.openxmlformats.org/presentationml/2006/ole">
              <mc:AlternateContent xmlns:mc="http://schemas.openxmlformats.org/markup-compatibility/2006">
                <mc:Choice xmlns:v="urn:schemas-microsoft-com:vml" Requires="v">
                  <p:oleObj spid="_x0000_s120125" name="公式" r:id="rId3" imgW="291960" imgH="215640" progId="Equation.3">
                    <p:embed/>
                  </p:oleObj>
                </mc:Choice>
                <mc:Fallback>
                  <p:oleObj name="公式" r:id="rId3" imgW="291960" imgH="21564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637030"/>
                          <a:ext cx="50323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8"/>
            <p:cNvGraphicFramePr>
              <a:graphicFrameLocks noChangeAspect="1"/>
            </p:cNvGraphicFramePr>
            <p:nvPr/>
          </p:nvGraphicFramePr>
          <p:xfrm>
            <a:off x="7102475" y="1630680"/>
            <a:ext cx="746125" cy="457200"/>
          </p:xfrm>
          <a:graphic>
            <a:graphicData uri="http://schemas.openxmlformats.org/presentationml/2006/ole">
              <mc:AlternateContent xmlns:mc="http://schemas.openxmlformats.org/markup-compatibility/2006">
                <mc:Choice xmlns:v="urn:schemas-microsoft-com:vml" Requires="v">
                  <p:oleObj spid="_x0000_s120126" name="公式" r:id="rId5" imgW="431640" imgH="228600" progId="Equation.3">
                    <p:embed/>
                  </p:oleObj>
                </mc:Choice>
                <mc:Fallback>
                  <p:oleObj name="公式" r:id="rId5" imgW="431640" imgH="22860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475" y="1630680"/>
                          <a:ext cx="7461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5" name="Group 9"/>
          <p:cNvGrpSpPr>
            <a:grpSpLocks/>
          </p:cNvGrpSpPr>
          <p:nvPr/>
        </p:nvGrpSpPr>
        <p:grpSpPr bwMode="auto">
          <a:xfrm>
            <a:off x="1143000" y="2901950"/>
            <a:ext cx="4572000" cy="1295400"/>
            <a:chOff x="720" y="1440"/>
            <a:chExt cx="2880" cy="816"/>
          </a:xfrm>
        </p:grpSpPr>
        <p:sp>
          <p:nvSpPr>
            <p:cNvPr id="36" name="Text Box 10"/>
            <p:cNvSpPr txBox="1">
              <a:spLocks noChangeArrowheads="1"/>
            </p:cNvSpPr>
            <p:nvPr/>
          </p:nvSpPr>
          <p:spPr bwMode="auto">
            <a:xfrm>
              <a:off x="720" y="1440"/>
              <a:ext cx="2880" cy="784"/>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对</a:t>
              </a:r>
              <a:r>
                <a:rPr kumimoji="0" lang="zh-CN" altLang="en-US" sz="1800" i="0" u="none" strike="noStrike" kern="0" cap="none" spc="0" normalizeH="0" baseline="0" noProof="0" dirty="0">
                  <a:ln>
                    <a:noFill/>
                  </a:ln>
                  <a:solidFill>
                    <a:srgbClr val="C00000"/>
                  </a:solidFill>
                  <a:effectLst/>
                  <a:uLnTx/>
                  <a:uFillTx/>
                </a:rPr>
                <a:t>强度调制器</a:t>
              </a:r>
              <a:r>
                <a:rPr kumimoji="0" lang="zh-CN" altLang="en-US" sz="1800" i="0" u="none" strike="noStrike" kern="0" cap="none" spc="0" normalizeH="0" baseline="0" noProof="0" dirty="0">
                  <a:ln>
                    <a:noFill/>
                  </a:ln>
                  <a:solidFill>
                    <a:sysClr val="windowText" lastClr="000000"/>
                  </a:solidFill>
                  <a:effectLst/>
                  <a:uLnTx/>
                  <a:uFillTx/>
                </a:rPr>
                <a:t>，为保持信息不丢失，要求各频率分量衍射光重叠，比如，两束衍射光至少重叠一半，即要求：</a:t>
              </a:r>
            </a:p>
          </p:txBody>
        </p:sp>
        <p:graphicFrame>
          <p:nvGraphicFramePr>
            <p:cNvPr id="37" name="Object 11"/>
            <p:cNvGraphicFramePr>
              <a:graphicFrameLocks noChangeAspect="1"/>
            </p:cNvGraphicFramePr>
            <p:nvPr/>
          </p:nvGraphicFramePr>
          <p:xfrm>
            <a:off x="2184" y="1968"/>
            <a:ext cx="648" cy="288"/>
          </p:xfrm>
          <a:graphic>
            <a:graphicData uri="http://schemas.openxmlformats.org/presentationml/2006/ole">
              <mc:AlternateContent xmlns:mc="http://schemas.openxmlformats.org/markup-compatibility/2006">
                <mc:Choice xmlns:v="urn:schemas-microsoft-com:vml" Requires="v">
                  <p:oleObj spid="_x0000_s120127" name="公式" r:id="rId7" imgW="596880" imgH="228600" progId="Equation.3">
                    <p:embed/>
                  </p:oleObj>
                </mc:Choice>
                <mc:Fallback>
                  <p:oleObj name="公式" r:id="rId7" imgW="596880" imgH="22860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4" y="1968"/>
                          <a:ext cx="6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0" name="组合 59"/>
          <p:cNvGrpSpPr/>
          <p:nvPr/>
        </p:nvGrpSpPr>
        <p:grpSpPr>
          <a:xfrm>
            <a:off x="1143000" y="4654550"/>
            <a:ext cx="4648200" cy="1295400"/>
            <a:chOff x="1143000" y="4654550"/>
            <a:chExt cx="4648200" cy="1295400"/>
          </a:xfrm>
        </p:grpSpPr>
        <p:sp>
          <p:nvSpPr>
            <p:cNvPr id="38" name="Text Box 13"/>
            <p:cNvSpPr txBox="1">
              <a:spLocks noChangeArrowheads="1"/>
            </p:cNvSpPr>
            <p:nvPr/>
          </p:nvSpPr>
          <p:spPr bwMode="auto">
            <a:xfrm>
              <a:off x="1143000" y="4654550"/>
              <a:ext cx="4648200" cy="1244600"/>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对于</a:t>
              </a:r>
              <a:r>
                <a:rPr kumimoji="0" lang="zh-CN" altLang="en-US" sz="1800" i="0" u="none" strike="noStrike" kern="0" cap="none" spc="0" normalizeH="0" baseline="0" noProof="0" dirty="0">
                  <a:ln>
                    <a:noFill/>
                  </a:ln>
                  <a:solidFill>
                    <a:srgbClr val="C00000"/>
                  </a:solidFill>
                  <a:effectLst/>
                  <a:uLnTx/>
                  <a:uFillTx/>
                </a:rPr>
                <a:t>光束偏转器</a:t>
              </a:r>
              <a:r>
                <a:rPr kumimoji="0" lang="zh-CN" altLang="en-US" sz="1800" i="0" u="none" strike="noStrike" kern="0" cap="none" spc="0" normalizeH="0" baseline="0" noProof="0" dirty="0">
                  <a:ln>
                    <a:noFill/>
                  </a:ln>
                  <a:solidFill>
                    <a:sysClr val="windowText" lastClr="000000"/>
                  </a:solidFill>
                  <a:effectLst/>
                  <a:uLnTx/>
                  <a:uFillTx/>
                </a:rPr>
                <a:t>，（通过改变       的大小 ，改变衍射光方向），希望衍射光越分开越好，即</a:t>
              </a:r>
            </a:p>
          </p:txBody>
        </p:sp>
        <p:graphicFrame>
          <p:nvGraphicFramePr>
            <p:cNvPr id="39" name="Object 14"/>
            <p:cNvGraphicFramePr>
              <a:graphicFrameLocks noChangeAspect="1"/>
            </p:cNvGraphicFramePr>
            <p:nvPr/>
          </p:nvGraphicFramePr>
          <p:xfrm>
            <a:off x="2022475" y="5492750"/>
            <a:ext cx="1181100" cy="457200"/>
          </p:xfrm>
          <a:graphic>
            <a:graphicData uri="http://schemas.openxmlformats.org/presentationml/2006/ole">
              <mc:AlternateContent xmlns:mc="http://schemas.openxmlformats.org/markup-compatibility/2006">
                <mc:Choice xmlns:v="urn:schemas-microsoft-com:vml" Requires="v">
                  <p:oleObj spid="_x0000_s120128" name="公式" r:id="rId9" imgW="685800" imgH="228600" progId="Equation.3">
                    <p:embed/>
                  </p:oleObj>
                </mc:Choice>
                <mc:Fallback>
                  <p:oleObj name="公式" r:id="rId9" imgW="685800" imgH="22860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2475" y="5492750"/>
                          <a:ext cx="1181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5"/>
            <p:cNvGraphicFramePr>
              <a:graphicFrameLocks noChangeAspect="1"/>
            </p:cNvGraphicFramePr>
            <p:nvPr/>
          </p:nvGraphicFramePr>
          <p:xfrm>
            <a:off x="4291013" y="4730750"/>
            <a:ext cx="280987" cy="457200"/>
          </p:xfrm>
          <a:graphic>
            <a:graphicData uri="http://schemas.openxmlformats.org/presentationml/2006/ole">
              <mc:AlternateContent xmlns:mc="http://schemas.openxmlformats.org/markup-compatibility/2006">
                <mc:Choice xmlns:v="urn:schemas-microsoft-com:vml" Requires="v">
                  <p:oleObj spid="_x0000_s120129" name="公式" r:id="rId11" imgW="164880" imgH="228600" progId="Equation.3">
                    <p:embed/>
                  </p:oleObj>
                </mc:Choice>
                <mc:Fallback>
                  <p:oleObj name="公式" r:id="rId11" imgW="164880" imgH="22860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1013" y="4730750"/>
                          <a:ext cx="2809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 name="Group 16"/>
          <p:cNvGrpSpPr>
            <a:grpSpLocks/>
          </p:cNvGrpSpPr>
          <p:nvPr/>
        </p:nvGrpSpPr>
        <p:grpSpPr bwMode="auto">
          <a:xfrm>
            <a:off x="6096000" y="3054350"/>
            <a:ext cx="1714500" cy="2667000"/>
            <a:chOff x="3840" y="1536"/>
            <a:chExt cx="1080" cy="1680"/>
          </a:xfrm>
        </p:grpSpPr>
        <p:sp>
          <p:nvSpPr>
            <p:cNvPr id="42" name="Line 17"/>
            <p:cNvSpPr>
              <a:spLocks noChangeShapeType="1"/>
            </p:cNvSpPr>
            <p:nvPr/>
          </p:nvSpPr>
          <p:spPr bwMode="auto">
            <a:xfrm flipV="1">
              <a:off x="3840" y="1584"/>
              <a:ext cx="768" cy="672"/>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3" name="Line 18"/>
            <p:cNvSpPr>
              <a:spLocks noChangeShapeType="1"/>
            </p:cNvSpPr>
            <p:nvPr/>
          </p:nvSpPr>
          <p:spPr bwMode="auto">
            <a:xfrm flipV="1">
              <a:off x="3840" y="1728"/>
              <a:ext cx="912" cy="528"/>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4" name="Arc 19"/>
            <p:cNvSpPr>
              <a:spLocks/>
            </p:cNvSpPr>
            <p:nvPr/>
          </p:nvSpPr>
          <p:spPr bwMode="auto">
            <a:xfrm>
              <a:off x="3936" y="1680"/>
              <a:ext cx="672" cy="575"/>
            </a:xfrm>
            <a:custGeom>
              <a:avLst/>
              <a:gdLst>
                <a:gd name="G0" fmla="+- 0 0 0"/>
                <a:gd name="G1" fmla="+- 18469 0 0"/>
                <a:gd name="G2" fmla="+- 21600 0 0"/>
                <a:gd name="T0" fmla="*/ 11201 w 21600"/>
                <a:gd name="T1" fmla="*/ 0 h 18469"/>
                <a:gd name="T2" fmla="*/ 21600 w 21600"/>
                <a:gd name="T3" fmla="*/ 18469 h 18469"/>
                <a:gd name="T4" fmla="*/ 0 w 21600"/>
                <a:gd name="T5" fmla="*/ 18469 h 18469"/>
              </a:gdLst>
              <a:ahLst/>
              <a:cxnLst>
                <a:cxn ang="0">
                  <a:pos x="T0" y="T1"/>
                </a:cxn>
                <a:cxn ang="0">
                  <a:pos x="T2" y="T3"/>
                </a:cxn>
                <a:cxn ang="0">
                  <a:pos x="T4" y="T5"/>
                </a:cxn>
              </a:cxnLst>
              <a:rect l="0" t="0" r="r" b="b"/>
              <a:pathLst>
                <a:path w="21600" h="18469" fill="none" extrusionOk="0">
                  <a:moveTo>
                    <a:pt x="11200" y="0"/>
                  </a:moveTo>
                  <a:cubicBezTo>
                    <a:pt x="17657" y="3915"/>
                    <a:pt x="21600" y="10918"/>
                    <a:pt x="21600" y="18469"/>
                  </a:cubicBezTo>
                </a:path>
                <a:path w="21600" h="18469" stroke="0" extrusionOk="0">
                  <a:moveTo>
                    <a:pt x="11200" y="0"/>
                  </a:moveTo>
                  <a:cubicBezTo>
                    <a:pt x="17657" y="3915"/>
                    <a:pt x="21600" y="10918"/>
                    <a:pt x="21600" y="18469"/>
                  </a:cubicBezTo>
                  <a:lnTo>
                    <a:pt x="0" y="18469"/>
                  </a:lnTo>
                  <a:close/>
                </a:path>
              </a:pathLst>
            </a:cu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5" name="Arc 20"/>
            <p:cNvSpPr>
              <a:spLocks/>
            </p:cNvSpPr>
            <p:nvPr/>
          </p:nvSpPr>
          <p:spPr bwMode="auto">
            <a:xfrm flipV="1">
              <a:off x="3936" y="2256"/>
              <a:ext cx="672" cy="574"/>
            </a:xfrm>
            <a:custGeom>
              <a:avLst/>
              <a:gdLst>
                <a:gd name="G0" fmla="+- 0 0 0"/>
                <a:gd name="G1" fmla="+- 18460 0 0"/>
                <a:gd name="G2" fmla="+- 21600 0 0"/>
                <a:gd name="T0" fmla="*/ 11215 w 21600"/>
                <a:gd name="T1" fmla="*/ 0 h 18460"/>
                <a:gd name="T2" fmla="*/ 21600 w 21600"/>
                <a:gd name="T3" fmla="*/ 18460 h 18460"/>
                <a:gd name="T4" fmla="*/ 0 w 21600"/>
                <a:gd name="T5" fmla="*/ 18460 h 18460"/>
              </a:gdLst>
              <a:ahLst/>
              <a:cxnLst>
                <a:cxn ang="0">
                  <a:pos x="T0" y="T1"/>
                </a:cxn>
                <a:cxn ang="0">
                  <a:pos x="T2" y="T3"/>
                </a:cxn>
                <a:cxn ang="0">
                  <a:pos x="T4" y="T5"/>
                </a:cxn>
              </a:cxnLst>
              <a:rect l="0" t="0" r="r" b="b"/>
              <a:pathLst>
                <a:path w="21600" h="18460" fill="none" extrusionOk="0">
                  <a:moveTo>
                    <a:pt x="11215" y="-1"/>
                  </a:moveTo>
                  <a:cubicBezTo>
                    <a:pt x="17663" y="3917"/>
                    <a:pt x="21600" y="10915"/>
                    <a:pt x="21600" y="18460"/>
                  </a:cubicBezTo>
                </a:path>
                <a:path w="21600" h="18460" stroke="0" extrusionOk="0">
                  <a:moveTo>
                    <a:pt x="11215" y="-1"/>
                  </a:moveTo>
                  <a:cubicBezTo>
                    <a:pt x="17663" y="3917"/>
                    <a:pt x="21600" y="10915"/>
                    <a:pt x="21600" y="18460"/>
                  </a:cubicBezTo>
                  <a:lnTo>
                    <a:pt x="0" y="18460"/>
                  </a:lnTo>
                  <a:close/>
                </a:path>
              </a:pathLst>
            </a:cu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6" name="Line 21"/>
            <p:cNvSpPr>
              <a:spLocks noChangeShapeType="1"/>
            </p:cNvSpPr>
            <p:nvPr/>
          </p:nvSpPr>
          <p:spPr bwMode="auto">
            <a:xfrm>
              <a:off x="3840" y="2256"/>
              <a:ext cx="672" cy="384"/>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7" name="Line 22"/>
            <p:cNvSpPr>
              <a:spLocks noChangeShapeType="1"/>
            </p:cNvSpPr>
            <p:nvPr/>
          </p:nvSpPr>
          <p:spPr bwMode="auto">
            <a:xfrm flipV="1">
              <a:off x="4512" y="1968"/>
              <a:ext cx="48" cy="672"/>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8" name="Line 23"/>
            <p:cNvSpPr>
              <a:spLocks noChangeShapeType="1"/>
            </p:cNvSpPr>
            <p:nvPr/>
          </p:nvSpPr>
          <p:spPr bwMode="auto">
            <a:xfrm flipH="1" flipV="1">
              <a:off x="4416" y="1776"/>
              <a:ext cx="96" cy="864"/>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9" name="Line 24"/>
            <p:cNvSpPr>
              <a:spLocks noChangeShapeType="1"/>
            </p:cNvSpPr>
            <p:nvPr/>
          </p:nvSpPr>
          <p:spPr bwMode="auto">
            <a:xfrm flipV="1">
              <a:off x="3840" y="1968"/>
              <a:ext cx="720" cy="288"/>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0" name="Line 25"/>
            <p:cNvSpPr>
              <a:spLocks noChangeShapeType="1"/>
            </p:cNvSpPr>
            <p:nvPr/>
          </p:nvSpPr>
          <p:spPr bwMode="auto">
            <a:xfrm flipV="1">
              <a:off x="3840" y="1776"/>
              <a:ext cx="576" cy="480"/>
            </a:xfrm>
            <a:prstGeom prst="line">
              <a:avLst/>
            </a:prstGeom>
            <a:noFill/>
            <a:ln w="28575">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51" name="Object 26"/>
            <p:cNvGraphicFramePr>
              <a:graphicFrameLocks noChangeAspect="1"/>
            </p:cNvGraphicFramePr>
            <p:nvPr/>
          </p:nvGraphicFramePr>
          <p:xfrm>
            <a:off x="4171" y="2594"/>
            <a:ext cx="163" cy="288"/>
          </p:xfrm>
          <a:graphic>
            <a:graphicData uri="http://schemas.openxmlformats.org/presentationml/2006/ole">
              <mc:AlternateContent xmlns:mc="http://schemas.openxmlformats.org/markup-compatibility/2006">
                <mc:Choice xmlns:v="urn:schemas-microsoft-com:vml" Requires="v">
                  <p:oleObj spid="_x0000_s120130" name="公式" r:id="rId13" imgW="152280" imgH="228600" progId="Equation.3">
                    <p:embed/>
                  </p:oleObj>
                </mc:Choice>
                <mc:Fallback>
                  <p:oleObj name="公式" r:id="rId13" imgW="152280" imgH="228600" progId="Equation.3">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1" y="2594"/>
                          <a:ext cx="163"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Line 27"/>
            <p:cNvSpPr>
              <a:spLocks noChangeShapeType="1"/>
            </p:cNvSpPr>
            <p:nvPr/>
          </p:nvSpPr>
          <p:spPr bwMode="auto">
            <a:xfrm>
              <a:off x="3854" y="2258"/>
              <a:ext cx="576" cy="480"/>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3" name="Line 28"/>
            <p:cNvSpPr>
              <a:spLocks noChangeShapeType="1"/>
            </p:cNvSpPr>
            <p:nvPr/>
          </p:nvSpPr>
          <p:spPr bwMode="auto">
            <a:xfrm flipH="1" flipV="1">
              <a:off x="4320" y="1680"/>
              <a:ext cx="96" cy="1008"/>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4" name="Line 29"/>
            <p:cNvSpPr>
              <a:spLocks noChangeShapeType="1"/>
            </p:cNvSpPr>
            <p:nvPr/>
          </p:nvSpPr>
          <p:spPr bwMode="auto">
            <a:xfrm flipH="1">
              <a:off x="4416" y="1872"/>
              <a:ext cx="48" cy="866"/>
            </a:xfrm>
            <a:prstGeom prst="line">
              <a:avLst/>
            </a:prstGeom>
            <a:noFill/>
            <a:ln w="28575">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5" name="Line 30"/>
            <p:cNvSpPr>
              <a:spLocks noChangeShapeType="1"/>
            </p:cNvSpPr>
            <p:nvPr/>
          </p:nvSpPr>
          <p:spPr bwMode="auto">
            <a:xfrm flipV="1">
              <a:off x="3854" y="1680"/>
              <a:ext cx="466" cy="578"/>
            </a:xfrm>
            <a:prstGeom prst="line">
              <a:avLst/>
            </a:prstGeom>
            <a:noFill/>
            <a:ln w="28575">
              <a:solidFill>
                <a:srgbClr val="3333CC"/>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56" name="Object 31"/>
            <p:cNvGraphicFramePr>
              <a:graphicFrameLocks noChangeAspect="1"/>
            </p:cNvGraphicFramePr>
            <p:nvPr/>
          </p:nvGraphicFramePr>
          <p:xfrm>
            <a:off x="3902" y="2450"/>
            <a:ext cx="248" cy="288"/>
          </p:xfrm>
          <a:graphic>
            <a:graphicData uri="http://schemas.openxmlformats.org/presentationml/2006/ole">
              <mc:AlternateContent xmlns:mc="http://schemas.openxmlformats.org/markup-compatibility/2006">
                <mc:Choice xmlns:v="urn:schemas-microsoft-com:vml" Requires="v">
                  <p:oleObj spid="_x0000_s120131" name="公式" r:id="rId15" imgW="228600" imgH="228600" progId="Equation.3">
                    <p:embed/>
                  </p:oleObj>
                </mc:Choice>
                <mc:Fallback>
                  <p:oleObj name="公式" r:id="rId15" imgW="228600" imgH="22860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2" y="2450"/>
                          <a:ext cx="2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32"/>
            <p:cNvGraphicFramePr>
              <a:graphicFrameLocks noChangeAspect="1"/>
            </p:cNvGraphicFramePr>
            <p:nvPr/>
          </p:nvGraphicFramePr>
          <p:xfrm>
            <a:off x="4272" y="2928"/>
            <a:ext cx="648" cy="288"/>
          </p:xfrm>
          <a:graphic>
            <a:graphicData uri="http://schemas.openxmlformats.org/presentationml/2006/ole">
              <mc:AlternateContent xmlns:mc="http://schemas.openxmlformats.org/markup-compatibility/2006">
                <mc:Choice xmlns:v="urn:schemas-microsoft-com:vml" Requires="v">
                  <p:oleObj spid="_x0000_s120132" name="公式" r:id="rId17" imgW="596880" imgH="228600" progId="Equation.3">
                    <p:embed/>
                  </p:oleObj>
                </mc:Choice>
                <mc:Fallback>
                  <p:oleObj name="公式" r:id="rId17" imgW="596880" imgH="228600" progId="Equation.3">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72" y="2928"/>
                          <a:ext cx="6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Line 33"/>
            <p:cNvSpPr>
              <a:spLocks noChangeShapeType="1"/>
            </p:cNvSpPr>
            <p:nvPr/>
          </p:nvSpPr>
          <p:spPr bwMode="auto">
            <a:xfrm flipV="1">
              <a:off x="3840" y="1872"/>
              <a:ext cx="672" cy="384"/>
            </a:xfrm>
            <a:prstGeom prst="line">
              <a:avLst/>
            </a:prstGeom>
            <a:noFill/>
            <a:ln w="28575">
              <a:solidFill>
                <a:srgbClr val="3333CC"/>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59" name="Object 34"/>
            <p:cNvGraphicFramePr>
              <a:graphicFrameLocks noChangeAspect="1"/>
            </p:cNvGraphicFramePr>
            <p:nvPr/>
          </p:nvGraphicFramePr>
          <p:xfrm>
            <a:off x="4560" y="1536"/>
            <a:ext cx="248" cy="288"/>
          </p:xfrm>
          <a:graphic>
            <a:graphicData uri="http://schemas.openxmlformats.org/presentationml/2006/ole">
              <mc:AlternateContent xmlns:mc="http://schemas.openxmlformats.org/markup-compatibility/2006">
                <mc:Choice xmlns:v="urn:schemas-microsoft-com:vml" Requires="v">
                  <p:oleObj spid="_x0000_s120133" name="公式" r:id="rId19" imgW="228600" imgH="228600" progId="Equation.3">
                    <p:embed/>
                  </p:oleObj>
                </mc:Choice>
                <mc:Fallback>
                  <p:oleObj name="公式" r:id="rId19" imgW="228600" imgH="228600" progId="Equation.3">
                    <p:embed/>
                    <p:pic>
                      <p:nvPicPr>
                        <p:cNvPr id="0"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60" y="1536"/>
                          <a:ext cx="2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linds(horizontal)">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sp>
        <p:nvSpPr>
          <p:cNvPr id="29" name="Text Box 6"/>
          <p:cNvSpPr txBox="1">
            <a:spLocks noChangeArrowheads="1"/>
          </p:cNvSpPr>
          <p:nvPr/>
        </p:nvSpPr>
        <p:spPr bwMode="auto">
          <a:xfrm>
            <a:off x="838200" y="1066800"/>
            <a:ext cx="3276600" cy="40011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i="0" u="none" strike="noStrike" kern="0" cap="none" spc="0" normalizeH="0" baseline="0" noProof="0" dirty="0" smtClean="0">
                <a:ln>
                  <a:noFill/>
                </a:ln>
                <a:solidFill>
                  <a:srgbClr val="C00000"/>
                </a:solidFill>
                <a:effectLst/>
                <a:uLnTx/>
                <a:uFillTx/>
              </a:rPr>
              <a:t>1</a:t>
            </a:r>
            <a:r>
              <a:rPr kumimoji="0" lang="zh-CN" altLang="en-US" sz="2000" i="0" u="none" strike="noStrike" kern="0" cap="none" spc="0" normalizeH="0" baseline="0" noProof="0" dirty="0" smtClean="0">
                <a:ln>
                  <a:noFill/>
                </a:ln>
                <a:solidFill>
                  <a:srgbClr val="C00000"/>
                </a:solidFill>
                <a:effectLst/>
                <a:uLnTx/>
                <a:uFillTx/>
              </a:rPr>
              <a:t>、调</a:t>
            </a:r>
            <a:r>
              <a:rPr kumimoji="0" lang="zh-CN" altLang="en-US" sz="2000" i="0" u="none" strike="noStrike" kern="0" cap="none" spc="0" normalizeH="0" baseline="0" noProof="0" dirty="0">
                <a:ln>
                  <a:noFill/>
                </a:ln>
                <a:solidFill>
                  <a:srgbClr val="C00000"/>
                </a:solidFill>
                <a:effectLst/>
                <a:uLnTx/>
                <a:uFillTx/>
              </a:rPr>
              <a:t>制带宽</a:t>
            </a:r>
            <a:r>
              <a:rPr kumimoji="0" lang="zh-CN" altLang="en-US" sz="2000" i="0" u="none" strike="noStrike" kern="0" cap="none" spc="0" normalizeH="0" baseline="0" noProof="0" dirty="0">
                <a:ln>
                  <a:noFill/>
                </a:ln>
                <a:solidFill>
                  <a:srgbClr val="FF5050"/>
                </a:solidFill>
                <a:effectLst/>
                <a:uLnTx/>
                <a:uFillTx/>
              </a:rPr>
              <a:t> </a:t>
            </a:r>
            <a:r>
              <a:rPr kumimoji="0" lang="zh-CN" altLang="en-US" sz="2000" i="0" u="none" strike="noStrike" kern="0" cap="none" spc="0" normalizeH="0" baseline="0" noProof="0" dirty="0">
                <a:ln>
                  <a:noFill/>
                </a:ln>
                <a:solidFill>
                  <a:srgbClr val="3333CC"/>
                </a:solidFill>
                <a:effectLst/>
                <a:uLnTx/>
                <a:uFillTx/>
              </a:rPr>
              <a:t>（</a:t>
            </a:r>
            <a:r>
              <a:rPr kumimoji="0" lang="zh-CN" altLang="en-US" sz="1800" i="0" u="none" strike="noStrike" kern="0" cap="none" spc="0" normalizeH="0" baseline="0" noProof="0" dirty="0">
                <a:ln>
                  <a:noFill/>
                </a:ln>
                <a:solidFill>
                  <a:srgbClr val="3333CC"/>
                </a:solidFill>
                <a:effectLst/>
                <a:uLnTx/>
                <a:uFillTx/>
              </a:rPr>
              <a:t>考虑发散角）</a:t>
            </a:r>
          </a:p>
        </p:txBody>
      </p:sp>
      <p:sp>
        <p:nvSpPr>
          <p:cNvPr id="30" name="Text Box 7"/>
          <p:cNvSpPr txBox="1">
            <a:spLocks noChangeArrowheads="1"/>
          </p:cNvSpPr>
          <p:nvPr/>
        </p:nvSpPr>
        <p:spPr bwMode="auto">
          <a:xfrm>
            <a:off x="1066800" y="1701800"/>
            <a:ext cx="25908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考虑 </a:t>
            </a:r>
            <a:r>
              <a:rPr kumimoji="0" lang="en-US" altLang="zh-CN" sz="1800" i="0" u="none" strike="noStrike" kern="0" cap="none" spc="0" normalizeH="0" baseline="0" noProof="0">
                <a:ln>
                  <a:noFill/>
                </a:ln>
                <a:solidFill>
                  <a:sysClr val="windowText" lastClr="000000"/>
                </a:solidFill>
                <a:effectLst/>
                <a:uLnTx/>
                <a:uFillTx/>
              </a:rPr>
              <a:t>Bragg </a:t>
            </a:r>
            <a:r>
              <a:rPr kumimoji="0" lang="zh-CN" altLang="en-US" sz="1800" i="0" u="none" strike="noStrike" kern="0" cap="none" spc="0" normalizeH="0" baseline="0" noProof="0">
                <a:ln>
                  <a:noFill/>
                </a:ln>
                <a:solidFill>
                  <a:sysClr val="windowText" lastClr="000000"/>
                </a:solidFill>
                <a:effectLst/>
                <a:uLnTx/>
                <a:uFillTx/>
              </a:rPr>
              <a:t>条件的限制</a:t>
            </a:r>
          </a:p>
        </p:txBody>
      </p:sp>
      <p:grpSp>
        <p:nvGrpSpPr>
          <p:cNvPr id="31" name="Group 8"/>
          <p:cNvGrpSpPr>
            <a:grpSpLocks/>
          </p:cNvGrpSpPr>
          <p:nvPr/>
        </p:nvGrpSpPr>
        <p:grpSpPr bwMode="auto">
          <a:xfrm>
            <a:off x="1295400" y="1320800"/>
            <a:ext cx="4724400" cy="1600200"/>
            <a:chOff x="816" y="528"/>
            <a:chExt cx="2976" cy="1008"/>
          </a:xfrm>
        </p:grpSpPr>
        <p:sp>
          <p:nvSpPr>
            <p:cNvPr id="32" name="Text Box 9"/>
            <p:cNvSpPr txBox="1">
              <a:spLocks noChangeArrowheads="1"/>
            </p:cNvSpPr>
            <p:nvPr/>
          </p:nvSpPr>
          <p:spPr bwMode="auto">
            <a:xfrm>
              <a:off x="816" y="1056"/>
              <a:ext cx="105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由 </a:t>
              </a:r>
              <a:r>
                <a:rPr kumimoji="0" lang="en-US" altLang="zh-CN" sz="1800" i="0" u="none" strike="noStrike" kern="0" cap="none" spc="0" normalizeH="0" baseline="0" noProof="0">
                  <a:ln>
                    <a:noFill/>
                  </a:ln>
                  <a:solidFill>
                    <a:sysClr val="windowText" lastClr="000000"/>
                  </a:solidFill>
                  <a:effectLst/>
                  <a:uLnTx/>
                  <a:uFillTx/>
                </a:rPr>
                <a:t>Bragg </a:t>
              </a:r>
              <a:r>
                <a:rPr kumimoji="0" lang="zh-CN" altLang="en-US" sz="1800" i="0" u="none" strike="noStrike" kern="0" cap="none" spc="0" normalizeH="0" baseline="0" noProof="0">
                  <a:ln>
                    <a:noFill/>
                  </a:ln>
                  <a:solidFill>
                    <a:sysClr val="windowText" lastClr="000000"/>
                  </a:solidFill>
                  <a:effectLst/>
                  <a:uLnTx/>
                  <a:uFillTx/>
                </a:rPr>
                <a:t>条件</a:t>
              </a:r>
            </a:p>
          </p:txBody>
        </p:sp>
        <p:graphicFrame>
          <p:nvGraphicFramePr>
            <p:cNvPr id="33" name="Object 10"/>
            <p:cNvGraphicFramePr>
              <a:graphicFrameLocks noChangeAspect="1"/>
            </p:cNvGraphicFramePr>
            <p:nvPr/>
          </p:nvGraphicFramePr>
          <p:xfrm>
            <a:off x="1968" y="994"/>
            <a:ext cx="1824" cy="542"/>
          </p:xfrm>
          <a:graphic>
            <a:graphicData uri="http://schemas.openxmlformats.org/presentationml/2006/ole">
              <mc:AlternateContent xmlns:mc="http://schemas.openxmlformats.org/markup-compatibility/2006">
                <mc:Choice xmlns:v="urn:schemas-microsoft-com:vml" Requires="v">
                  <p:oleObj spid="_x0000_s119180" name="公式" r:id="rId3" imgW="1473120" imgH="431640" progId="Equation.3">
                    <p:embed/>
                  </p:oleObj>
                </mc:Choice>
                <mc:Fallback>
                  <p:oleObj name="公式" r:id="rId3" imgW="1473120" imgH="43164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994"/>
                          <a:ext cx="1824"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1"/>
            <p:cNvGraphicFramePr>
              <a:graphicFrameLocks noChangeAspect="1"/>
            </p:cNvGraphicFramePr>
            <p:nvPr>
              <p:extLst>
                <p:ext uri="{D42A27DB-BD31-4B8C-83A1-F6EECF244321}">
                  <p14:modId xmlns:p14="http://schemas.microsoft.com/office/powerpoint/2010/main" val="3003358370"/>
                </p:ext>
              </p:extLst>
            </p:nvPr>
          </p:nvGraphicFramePr>
          <p:xfrm>
            <a:off x="2922" y="528"/>
            <a:ext cx="469" cy="473"/>
          </p:xfrm>
          <a:graphic>
            <a:graphicData uri="http://schemas.openxmlformats.org/presentationml/2006/ole">
              <mc:AlternateContent xmlns:mc="http://schemas.openxmlformats.org/markup-compatibility/2006">
                <mc:Choice xmlns:v="urn:schemas-microsoft-com:vml" Requires="v">
                  <p:oleObj spid="_x0000_s119181" name="Equation" r:id="rId5" imgW="495000" imgH="431640" progId="Equation.3">
                    <p:embed/>
                  </p:oleObj>
                </mc:Choice>
                <mc:Fallback>
                  <p:oleObj name="Equation" r:id="rId5" imgW="495000" imgH="431640" progId="Equation.3">
                    <p:embed/>
                    <p:pic>
                      <p:nvPicPr>
                        <p:cNvPr id="0" name="Picture 12"/>
                        <p:cNvPicPr>
                          <a:picLocks noChangeAspect="1" noChangeArrowheads="1"/>
                        </p:cNvPicPr>
                        <p:nvPr/>
                      </p:nvPicPr>
                      <p:blipFill>
                        <a:blip r:embed="rId6"/>
                        <a:srcRect/>
                        <a:stretch>
                          <a:fillRect/>
                        </a:stretch>
                      </p:blipFill>
                      <p:spPr bwMode="auto">
                        <a:xfrm>
                          <a:off x="2922" y="528"/>
                          <a:ext cx="469" cy="4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Line 12"/>
            <p:cNvSpPr>
              <a:spLocks noChangeShapeType="1"/>
            </p:cNvSpPr>
            <p:nvPr/>
          </p:nvSpPr>
          <p:spPr bwMode="auto">
            <a:xfrm flipH="1">
              <a:off x="2977" y="819"/>
              <a:ext cx="192" cy="512"/>
            </a:xfrm>
            <a:prstGeom prst="line">
              <a:avLst/>
            </a:prstGeom>
            <a:noFill/>
            <a:ln w="9525">
              <a:solidFill>
                <a:srgbClr val="3333CC"/>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pSp>
      <p:grpSp>
        <p:nvGrpSpPr>
          <p:cNvPr id="36" name="Group 13"/>
          <p:cNvGrpSpPr>
            <a:grpSpLocks/>
          </p:cNvGrpSpPr>
          <p:nvPr/>
        </p:nvGrpSpPr>
        <p:grpSpPr bwMode="auto">
          <a:xfrm>
            <a:off x="1295400" y="2974975"/>
            <a:ext cx="3886200" cy="860425"/>
            <a:chOff x="816" y="1570"/>
            <a:chExt cx="2448" cy="542"/>
          </a:xfrm>
        </p:grpSpPr>
        <p:sp>
          <p:nvSpPr>
            <p:cNvPr id="37" name="Text Box 14"/>
            <p:cNvSpPr txBox="1">
              <a:spLocks noChangeArrowheads="1"/>
            </p:cNvSpPr>
            <p:nvPr/>
          </p:nvSpPr>
          <p:spPr bwMode="auto">
            <a:xfrm>
              <a:off x="816" y="1593"/>
              <a:ext cx="72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微分，得</a:t>
              </a:r>
            </a:p>
          </p:txBody>
        </p:sp>
        <p:graphicFrame>
          <p:nvGraphicFramePr>
            <p:cNvPr id="38" name="Object 15"/>
            <p:cNvGraphicFramePr>
              <a:graphicFrameLocks noChangeAspect="1"/>
            </p:cNvGraphicFramePr>
            <p:nvPr/>
          </p:nvGraphicFramePr>
          <p:xfrm>
            <a:off x="1789" y="1570"/>
            <a:ext cx="1475" cy="542"/>
          </p:xfrm>
          <a:graphic>
            <a:graphicData uri="http://schemas.openxmlformats.org/presentationml/2006/ole">
              <mc:AlternateContent xmlns:mc="http://schemas.openxmlformats.org/markup-compatibility/2006">
                <mc:Choice xmlns:v="urn:schemas-microsoft-com:vml" Requires="v">
                  <p:oleObj spid="_x0000_s119182" name="公式" r:id="rId7" imgW="1358640" imgH="431640" progId="Equation.3">
                    <p:embed/>
                  </p:oleObj>
                </mc:Choice>
                <mc:Fallback>
                  <p:oleObj name="公式" r:id="rId7" imgW="1358640" imgH="43164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 y="1570"/>
                          <a:ext cx="1475"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5" name="Group 23"/>
          <p:cNvGrpSpPr>
            <a:grpSpLocks/>
          </p:cNvGrpSpPr>
          <p:nvPr/>
        </p:nvGrpSpPr>
        <p:grpSpPr bwMode="auto">
          <a:xfrm>
            <a:off x="1295400" y="4648200"/>
            <a:ext cx="3841750" cy="939800"/>
            <a:chOff x="816" y="2624"/>
            <a:chExt cx="2420" cy="592"/>
          </a:xfrm>
        </p:grpSpPr>
        <p:sp>
          <p:nvSpPr>
            <p:cNvPr id="46" name="Text Box 24"/>
            <p:cNvSpPr txBox="1">
              <a:spLocks noChangeArrowheads="1"/>
            </p:cNvSpPr>
            <p:nvPr/>
          </p:nvSpPr>
          <p:spPr bwMode="auto">
            <a:xfrm>
              <a:off x="816" y="2688"/>
              <a:ext cx="576" cy="40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留点余</a:t>
              </a:r>
              <a:r>
                <a:rPr kumimoji="0" lang="zh-CN" altLang="en-US" sz="1800" i="0" u="none" strike="noStrike" kern="0" cap="none" spc="0" normalizeH="0" baseline="0" noProof="0" dirty="0">
                  <a:ln>
                    <a:noFill/>
                  </a:ln>
                  <a:solidFill>
                    <a:sysClr val="windowText" lastClr="000000"/>
                  </a:solidFill>
                  <a:effectLst/>
                  <a:uLnTx/>
                  <a:uFillTx/>
                </a:rPr>
                <a:t>地，取</a:t>
              </a:r>
            </a:p>
          </p:txBody>
        </p:sp>
        <p:graphicFrame>
          <p:nvGraphicFramePr>
            <p:cNvPr id="47" name="Object 25"/>
            <p:cNvGraphicFramePr>
              <a:graphicFrameLocks noChangeAspect="1"/>
            </p:cNvGraphicFramePr>
            <p:nvPr/>
          </p:nvGraphicFramePr>
          <p:xfrm>
            <a:off x="1443" y="2624"/>
            <a:ext cx="1793" cy="592"/>
          </p:xfrm>
          <a:graphic>
            <a:graphicData uri="http://schemas.openxmlformats.org/presentationml/2006/ole">
              <mc:AlternateContent xmlns:mc="http://schemas.openxmlformats.org/markup-compatibility/2006">
                <mc:Choice xmlns:v="urn:schemas-microsoft-com:vml" Requires="v">
                  <p:oleObj spid="_x0000_s119183" name="公式" r:id="rId9" imgW="1650960" imgH="469800" progId="Equation.3">
                    <p:embed/>
                  </p:oleObj>
                </mc:Choice>
                <mc:Fallback>
                  <p:oleObj name="公式" r:id="rId9" imgW="1650960" imgH="469800"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3" y="2624"/>
                          <a:ext cx="1793"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mc:Choice xmlns:a14="http://schemas.microsoft.com/office/drawing/2010/main" Requires="a14">
          <p:sp>
            <p:nvSpPr>
              <p:cNvPr id="52" name="Text Box 30"/>
              <p:cNvSpPr txBox="1">
                <a:spLocks noChangeArrowheads="1"/>
              </p:cNvSpPr>
              <p:nvPr/>
            </p:nvSpPr>
            <p:spPr bwMode="auto">
              <a:xfrm>
                <a:off x="1752600" y="5486400"/>
                <a:ext cx="6781800" cy="867930"/>
              </a:xfrm>
              <a:prstGeom prst="rect">
                <a:avLst/>
              </a:prstGeom>
              <a:noFill/>
              <a:ln w="9525">
                <a:noFill/>
                <a:miter lim="800000"/>
                <a:headEnd/>
                <a:tailEnd/>
              </a:ln>
            </p:spPr>
            <p:txBody>
              <a:bodyPr>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rgbClr val="C00000"/>
                    </a:solidFill>
                    <a:effectLst/>
                    <a:uLnTx/>
                    <a:uFillTx/>
                  </a:rPr>
                  <a:t>为达到一定带宽， </a:t>
                </a:r>
                <a14:m>
                  <m:oMath xmlns:m="http://schemas.openxmlformats.org/officeDocument/2006/math">
                    <m:r>
                      <a:rPr kumimoji="0" lang="en-US" altLang="zh-CN" sz="1800" b="1" i="1" u="none" strike="noStrike" kern="0" cap="none" spc="0" normalizeH="0" baseline="0" noProof="0" smtClean="0">
                        <a:ln>
                          <a:noFill/>
                        </a:ln>
                        <a:solidFill>
                          <a:srgbClr val="C00000"/>
                        </a:solidFill>
                        <a:effectLst/>
                        <a:uLnTx/>
                        <a:uFillTx/>
                        <a:latin typeface="Cambria Math"/>
                      </a:rPr>
                      <m:t>𝜹</m:t>
                    </m:r>
                    <m:sSub>
                      <m:sSubPr>
                        <m:ctrlPr>
                          <a:rPr kumimoji="0" lang="en-US" altLang="zh-CN" sz="1800" b="1" i="1" u="none" strike="noStrike" kern="0" cap="none" spc="0" normalizeH="0" baseline="0" noProof="0" smtClean="0">
                            <a:ln>
                              <a:noFill/>
                            </a:ln>
                            <a:solidFill>
                              <a:srgbClr val="C00000"/>
                            </a:solidFill>
                            <a:effectLst/>
                            <a:uLnTx/>
                            <a:uFillTx/>
                            <a:latin typeface="Cambria Math"/>
                          </a:rPr>
                        </m:ctrlPr>
                      </m:sSubPr>
                      <m:e>
                        <m:r>
                          <a:rPr kumimoji="0" lang="en-US" altLang="zh-CN" sz="1800" b="1" i="1" u="none" strike="noStrike" kern="0" cap="none" spc="0" normalizeH="0" baseline="0" noProof="0" smtClean="0">
                            <a:ln>
                              <a:noFill/>
                            </a:ln>
                            <a:solidFill>
                              <a:srgbClr val="C00000"/>
                            </a:solidFill>
                            <a:effectLst/>
                            <a:uLnTx/>
                            <a:uFillTx/>
                            <a:latin typeface="Cambria Math"/>
                          </a:rPr>
                          <m:t>𝜽</m:t>
                        </m:r>
                      </m:e>
                      <m:sub>
                        <m:r>
                          <a:rPr kumimoji="0" lang="en-US" altLang="zh-CN" sz="1800" b="1" i="1" u="none" strike="noStrike" kern="0" cap="none" spc="0" normalizeH="0" baseline="0" noProof="0" smtClean="0">
                            <a:ln>
                              <a:noFill/>
                            </a:ln>
                            <a:solidFill>
                              <a:srgbClr val="C00000"/>
                            </a:solidFill>
                            <a:effectLst/>
                            <a:uLnTx/>
                            <a:uFillTx/>
                            <a:latin typeface="Cambria Math"/>
                          </a:rPr>
                          <m:t>𝒊</m:t>
                        </m:r>
                      </m:sub>
                    </m:sSub>
                  </m:oMath>
                </a14:m>
                <a:r>
                  <a:rPr kumimoji="0" lang="zh-CN" altLang="en-US" sz="1800" i="0" u="none" strike="noStrike" kern="0" cap="none" spc="0" normalizeH="0" baseline="0" noProof="0" dirty="0" smtClean="0">
                    <a:ln>
                      <a:noFill/>
                    </a:ln>
                    <a:solidFill>
                      <a:srgbClr val="C00000"/>
                    </a:solidFill>
                    <a:effectLst/>
                    <a:uLnTx/>
                    <a:uFillTx/>
                  </a:rPr>
                  <a:t>、 </a:t>
                </a:r>
                <a14:m>
                  <m:oMath xmlns:m="http://schemas.openxmlformats.org/officeDocument/2006/math">
                    <m:r>
                      <a:rPr lang="en-US" altLang="zh-CN" sz="1800" i="1" kern="0">
                        <a:solidFill>
                          <a:srgbClr val="C00000"/>
                        </a:solidFill>
                        <a:latin typeface="Cambria Math"/>
                      </a:rPr>
                      <m:t>𝜹</m:t>
                    </m:r>
                    <m:sSub>
                      <m:sSubPr>
                        <m:ctrlPr>
                          <a:rPr lang="en-US" altLang="zh-CN" sz="1800" i="1" kern="0">
                            <a:solidFill>
                              <a:srgbClr val="C00000"/>
                            </a:solidFill>
                            <a:latin typeface="Cambria Math"/>
                          </a:rPr>
                        </m:ctrlPr>
                      </m:sSubPr>
                      <m:e>
                        <m:r>
                          <a:rPr lang="en-US" altLang="zh-CN" sz="1800" i="1" kern="0">
                            <a:solidFill>
                              <a:srgbClr val="C00000"/>
                            </a:solidFill>
                            <a:latin typeface="Cambria Math"/>
                          </a:rPr>
                          <m:t>𝜽</m:t>
                        </m:r>
                      </m:e>
                      <m:sub>
                        <m:r>
                          <a:rPr lang="en-US" altLang="zh-CN" sz="1800" b="1" i="1" kern="0" smtClean="0">
                            <a:solidFill>
                              <a:srgbClr val="C00000"/>
                            </a:solidFill>
                            <a:latin typeface="Cambria Math"/>
                          </a:rPr>
                          <m:t>𝒔</m:t>
                        </m:r>
                      </m:sub>
                    </m:sSub>
                  </m:oMath>
                </a14:m>
                <a:r>
                  <a:rPr kumimoji="0" lang="zh-CN" altLang="en-US" sz="1800" i="0" u="none" strike="noStrike" kern="0" cap="none" spc="0" normalizeH="0" baseline="0" noProof="0" dirty="0" smtClean="0">
                    <a:ln>
                      <a:noFill/>
                    </a:ln>
                    <a:solidFill>
                      <a:srgbClr val="C00000"/>
                    </a:solidFill>
                    <a:effectLst/>
                    <a:uLnTx/>
                    <a:uFillTx/>
                  </a:rPr>
                  <a:t>  都</a:t>
                </a:r>
                <a:r>
                  <a:rPr kumimoji="0" lang="zh-CN" altLang="en-US" sz="1800" i="0" u="none" strike="noStrike" kern="0" cap="none" spc="0" normalizeH="0" baseline="0" noProof="0" dirty="0">
                    <a:ln>
                      <a:noFill/>
                    </a:ln>
                    <a:solidFill>
                      <a:srgbClr val="C00000"/>
                    </a:solidFill>
                    <a:effectLst/>
                    <a:uLnTx/>
                    <a:uFillTx/>
                  </a:rPr>
                  <a:t>要有一定发散，以便不同声波频率分量都有机会满足 </a:t>
                </a:r>
                <a:r>
                  <a:rPr kumimoji="0" lang="en-US" altLang="zh-CN" sz="1800" i="0" u="none" strike="noStrike" kern="0" cap="none" spc="0" normalizeH="0" baseline="0" noProof="0" dirty="0">
                    <a:ln>
                      <a:noFill/>
                    </a:ln>
                    <a:solidFill>
                      <a:srgbClr val="C00000"/>
                    </a:solidFill>
                    <a:effectLst/>
                    <a:uLnTx/>
                    <a:uFillTx/>
                  </a:rPr>
                  <a:t>Bragg</a:t>
                </a:r>
                <a:r>
                  <a:rPr kumimoji="0" lang="zh-CN" altLang="en-US" sz="1800" i="0" u="none" strike="noStrike" kern="0" cap="none" spc="0" normalizeH="0" baseline="0" noProof="0" dirty="0">
                    <a:ln>
                      <a:noFill/>
                    </a:ln>
                    <a:solidFill>
                      <a:srgbClr val="C00000"/>
                    </a:solidFill>
                    <a:effectLst/>
                    <a:uLnTx/>
                    <a:uFillTx/>
                  </a:rPr>
                  <a:t>条件而“参与”作用过程。       </a:t>
                </a:r>
              </a:p>
            </p:txBody>
          </p:sp>
        </mc:Choice>
        <mc:Fallback>
          <p:sp>
            <p:nvSpPr>
              <p:cNvPr id="52" name="Text Box 30"/>
              <p:cNvSpPr txBox="1">
                <a:spLocks noRot="1" noChangeAspect="1" noMove="1" noResize="1" noEditPoints="1" noAdjustHandles="1" noChangeArrowheads="1" noChangeShapeType="1" noTextEdit="1"/>
              </p:cNvSpPr>
              <p:nvPr/>
            </p:nvSpPr>
            <p:spPr bwMode="auto">
              <a:xfrm>
                <a:off x="1752600" y="5486400"/>
                <a:ext cx="6781800" cy="867930"/>
              </a:xfrm>
              <a:prstGeom prst="rect">
                <a:avLst/>
              </a:prstGeom>
              <a:blipFill rotWithShape="1">
                <a:blip r:embed="rId11"/>
                <a:stretch>
                  <a:fillRect l="-809" b="-5634"/>
                </a:stretch>
              </a:blipFill>
              <a:ln w="9525">
                <a:noFill/>
                <a:miter lim="800000"/>
                <a:headEnd/>
                <a:tailEnd/>
              </a:ln>
            </p:spPr>
            <p:txBody>
              <a:bodyPr/>
              <a:lstStyle/>
              <a:p>
                <a:r>
                  <a:rPr lang="zh-CN" altLang="en-US">
                    <a:noFill/>
                  </a:rPr>
                  <a:t> </a:t>
                </a:r>
              </a:p>
            </p:txBody>
          </p:sp>
        </mc:Fallback>
      </mc:AlternateContent>
      <p:sp>
        <p:nvSpPr>
          <p:cNvPr id="28" name="TextBox 27"/>
          <p:cNvSpPr txBox="1"/>
          <p:nvPr/>
        </p:nvSpPr>
        <p:spPr>
          <a:xfrm>
            <a:off x="4114800" y="1066800"/>
            <a:ext cx="5029200" cy="400110"/>
          </a:xfrm>
          <a:prstGeom prst="rect">
            <a:avLst/>
          </a:prstGeom>
          <a:noFill/>
        </p:spPr>
        <p:txBody>
          <a:bodyPr wrap="square" rtlCol="0">
            <a:spAutoFit/>
          </a:bodyPr>
          <a:lstStyle/>
          <a:p>
            <a:pPr>
              <a:buNone/>
            </a:pPr>
            <a:r>
              <a:rPr lang="zh-CN" altLang="en-US" sz="2000" dirty="0" smtClean="0"/>
              <a:t>衡量调制器能否无失真地传输信息的指标</a:t>
            </a:r>
          </a:p>
        </p:txBody>
      </p:sp>
      <p:grpSp>
        <p:nvGrpSpPr>
          <p:cNvPr id="39" name="组合 38"/>
          <p:cNvGrpSpPr/>
          <p:nvPr/>
        </p:nvGrpSpPr>
        <p:grpSpPr>
          <a:xfrm>
            <a:off x="5181600" y="1447800"/>
            <a:ext cx="3886200" cy="1752600"/>
            <a:chOff x="5181600" y="1447800"/>
            <a:chExt cx="3886200" cy="1752600"/>
          </a:xfrm>
        </p:grpSpPr>
        <p:grpSp>
          <p:nvGrpSpPr>
            <p:cNvPr id="59" name="Group 58"/>
            <p:cNvGrpSpPr/>
            <p:nvPr/>
          </p:nvGrpSpPr>
          <p:grpSpPr>
            <a:xfrm>
              <a:off x="6553200" y="1447800"/>
              <a:ext cx="2514600" cy="1535609"/>
              <a:chOff x="6553200" y="1447800"/>
              <a:chExt cx="2514600" cy="1535609"/>
            </a:xfrm>
          </p:grpSpPr>
          <p:sp>
            <p:nvSpPr>
              <p:cNvPr id="58" name="Rectangle 57"/>
              <p:cNvSpPr/>
              <p:nvPr/>
            </p:nvSpPr>
            <p:spPr>
              <a:xfrm>
                <a:off x="6553200" y="1447800"/>
                <a:ext cx="2514600" cy="150810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buNone/>
                </a:pPr>
                <a:endParaRPr lang="en-US" altLang="zh-CN" sz="2000" dirty="0" smtClean="0"/>
              </a:p>
              <a:p>
                <a:pPr algn="ctr">
                  <a:buNone/>
                </a:pPr>
                <a:endParaRPr lang="en-US" altLang="zh-CN" sz="2000" dirty="0" smtClean="0"/>
              </a:p>
              <a:p>
                <a:pPr algn="ctr">
                  <a:buNone/>
                </a:pPr>
                <a:endParaRPr lang="en-US" altLang="zh-CN" sz="2000" dirty="0" smtClean="0"/>
              </a:p>
              <a:p>
                <a:pPr algn="ctr">
                  <a:buNone/>
                </a:pPr>
                <a:endParaRPr lang="zh-CN" altLang="en-US" sz="2000" dirty="0" smtClean="0"/>
              </a:p>
            </p:txBody>
          </p:sp>
          <p:graphicFrame>
            <p:nvGraphicFramePr>
              <p:cNvPr id="54" name="Object 35"/>
              <p:cNvGraphicFramePr>
                <a:graphicFrameLocks noChangeAspect="1"/>
              </p:cNvGraphicFramePr>
              <p:nvPr/>
            </p:nvGraphicFramePr>
            <p:xfrm>
              <a:off x="6581775" y="1473200"/>
              <a:ext cx="504825" cy="431800"/>
            </p:xfrm>
            <a:graphic>
              <a:graphicData uri="http://schemas.openxmlformats.org/presentationml/2006/ole">
                <mc:AlternateContent xmlns:mc="http://schemas.openxmlformats.org/markup-compatibility/2006">
                  <mc:Choice xmlns:v="urn:schemas-microsoft-com:vml" Requires="v">
                    <p:oleObj spid="_x0000_s119184" name="公式" r:id="rId12" imgW="291960" imgH="215640" progId="Equation.3">
                      <p:embed/>
                    </p:oleObj>
                  </mc:Choice>
                  <mc:Fallback>
                    <p:oleObj name="公式" r:id="rId12" imgW="291960" imgH="215640" progId="Equation.3">
                      <p:embed/>
                      <p:pic>
                        <p:nvPicPr>
                          <p:cNvPr id="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1775" y="1473200"/>
                            <a:ext cx="5048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7086600" y="1524000"/>
                <a:ext cx="1828800" cy="369332"/>
              </a:xfrm>
              <a:prstGeom prst="rect">
                <a:avLst/>
              </a:prstGeom>
              <a:noFill/>
            </p:spPr>
            <p:txBody>
              <a:bodyPr wrap="square" rtlCol="0">
                <a:spAutoFit/>
              </a:bodyPr>
              <a:lstStyle/>
              <a:p>
                <a:pPr>
                  <a:buNone/>
                </a:pPr>
                <a:r>
                  <a:rPr lang="zh-CN" altLang="en-US" sz="1800" dirty="0" smtClean="0"/>
                  <a:t>声波频率改变</a:t>
                </a:r>
              </a:p>
            </p:txBody>
          </p:sp>
          <p:sp>
            <p:nvSpPr>
              <p:cNvPr id="56" name="TextBox 55"/>
              <p:cNvSpPr txBox="1"/>
              <p:nvPr/>
            </p:nvSpPr>
            <p:spPr>
              <a:xfrm>
                <a:off x="7086600" y="1783080"/>
                <a:ext cx="1828800" cy="1200329"/>
              </a:xfrm>
              <a:prstGeom prst="rect">
                <a:avLst/>
              </a:prstGeom>
              <a:noFill/>
            </p:spPr>
            <p:txBody>
              <a:bodyPr wrap="square" rtlCol="0">
                <a:spAutoFit/>
              </a:bodyPr>
              <a:lstStyle/>
              <a:p>
                <a:pPr>
                  <a:buNone/>
                </a:pPr>
                <a:r>
                  <a:rPr lang="zh-CN" altLang="en-US" sz="1800" dirty="0" smtClean="0"/>
                  <a:t>时，为满足布喇格条件所需要的布喇格角的改变量</a:t>
                </a:r>
              </a:p>
            </p:txBody>
          </p:sp>
          <p:graphicFrame>
            <p:nvGraphicFramePr>
              <p:cNvPr id="57" name="Object 56"/>
              <p:cNvGraphicFramePr>
                <a:graphicFrameLocks noChangeAspect="1"/>
              </p:cNvGraphicFramePr>
              <p:nvPr/>
            </p:nvGraphicFramePr>
            <p:xfrm>
              <a:off x="8572500" y="1485900"/>
              <a:ext cx="419100" cy="419100"/>
            </p:xfrm>
            <a:graphic>
              <a:graphicData uri="http://schemas.openxmlformats.org/presentationml/2006/ole">
                <mc:AlternateContent xmlns:mc="http://schemas.openxmlformats.org/markup-compatibility/2006">
                  <mc:Choice xmlns:v="urn:schemas-microsoft-com:vml" Requires="v">
                    <p:oleObj spid="_x0000_s119185" name="公式" r:id="rId14" imgW="228600" imgH="228600" progId="Equation.3">
                      <p:embed/>
                    </p:oleObj>
                  </mc:Choice>
                  <mc:Fallback>
                    <p:oleObj name="公式" r:id="rId14" imgW="228600" imgH="228600" progId="Equation.3">
                      <p:embed/>
                      <p:pic>
                        <p:nvPicPr>
                          <p:cNvPr id="0"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00" y="1485900"/>
                            <a:ext cx="419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61" name="Straight Arrow Connector 60"/>
            <p:cNvCxnSpPr/>
            <p:nvPr/>
          </p:nvCxnSpPr>
          <p:spPr bwMode="auto">
            <a:xfrm rot="10800000" flipV="1">
              <a:off x="5181600" y="2819400"/>
              <a:ext cx="1295400" cy="381000"/>
            </a:xfrm>
            <a:prstGeom prst="straightConnector1">
              <a:avLst/>
            </a:prstGeom>
            <a:noFill/>
            <a:ln w="9525" cap="flat" cmpd="sng" algn="ctr">
              <a:solidFill>
                <a:schemeClr val="accent1"/>
              </a:solidFill>
              <a:prstDash val="solid"/>
              <a:round/>
              <a:headEnd type="none" w="med" len="med"/>
              <a:tailEnd type="arrow"/>
            </a:ln>
            <a:effectLst/>
          </p:spPr>
        </p:cxnSp>
      </p:grpSp>
      <p:grpSp>
        <p:nvGrpSpPr>
          <p:cNvPr id="48" name="组合 47"/>
          <p:cNvGrpSpPr/>
          <p:nvPr/>
        </p:nvGrpSpPr>
        <p:grpSpPr>
          <a:xfrm>
            <a:off x="1295400" y="3736975"/>
            <a:ext cx="4067175" cy="784225"/>
            <a:chOff x="1295400" y="3736975"/>
            <a:chExt cx="4067175" cy="784225"/>
          </a:xfrm>
        </p:grpSpPr>
        <p:graphicFrame>
          <p:nvGraphicFramePr>
            <p:cNvPr id="40" name="Object 18"/>
            <p:cNvGraphicFramePr>
              <a:graphicFrameLocks noChangeAspect="1"/>
            </p:cNvGraphicFramePr>
            <p:nvPr/>
          </p:nvGraphicFramePr>
          <p:xfrm>
            <a:off x="3786188" y="3736975"/>
            <a:ext cx="1576387" cy="784225"/>
          </p:xfrm>
          <a:graphic>
            <a:graphicData uri="http://schemas.openxmlformats.org/presentationml/2006/ole">
              <mc:AlternateContent xmlns:mc="http://schemas.openxmlformats.org/markup-compatibility/2006">
                <mc:Choice xmlns:v="urn:schemas-microsoft-com:vml" Requires="v">
                  <p:oleObj spid="_x0000_s119186" name="公式" r:id="rId16" imgW="914400" imgH="393480" progId="Equation.3">
                    <p:embed/>
                  </p:oleObj>
                </mc:Choice>
                <mc:Fallback>
                  <p:oleObj name="公式" r:id="rId16" imgW="914400" imgH="393480" progId="Equation.3">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86188" y="3736975"/>
                          <a:ext cx="15763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 Box 19"/>
            <p:cNvSpPr txBox="1">
              <a:spLocks noChangeArrowheads="1"/>
            </p:cNvSpPr>
            <p:nvPr/>
          </p:nvSpPr>
          <p:spPr bwMode="auto">
            <a:xfrm>
              <a:off x="1295400" y="3911600"/>
              <a:ext cx="4572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由</a:t>
              </a:r>
            </a:p>
          </p:txBody>
        </p:sp>
        <p:graphicFrame>
          <p:nvGraphicFramePr>
            <p:cNvPr id="118806" name="Object 22"/>
            <p:cNvGraphicFramePr>
              <a:graphicFrameLocks noChangeAspect="1"/>
            </p:cNvGraphicFramePr>
            <p:nvPr/>
          </p:nvGraphicFramePr>
          <p:xfrm>
            <a:off x="1828804" y="3962400"/>
            <a:ext cx="1752596" cy="389466"/>
          </p:xfrm>
          <a:graphic>
            <a:graphicData uri="http://schemas.openxmlformats.org/presentationml/2006/ole">
              <mc:AlternateContent xmlns:mc="http://schemas.openxmlformats.org/markup-compatibility/2006">
                <mc:Choice xmlns:v="urn:schemas-microsoft-com:vml" Requires="v">
                  <p:oleObj spid="_x0000_s119187" name="公式" r:id="rId18" imgW="1028520" imgH="228600" progId="Equation.3">
                    <p:embed/>
                  </p:oleObj>
                </mc:Choice>
                <mc:Fallback>
                  <p:oleObj name="公式" r:id="rId18" imgW="1028520" imgH="228600" progId="Equation.3">
                    <p:embed/>
                    <p:pic>
                      <p:nvPicPr>
                        <p:cNvPr id="0"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4" y="3962400"/>
                          <a:ext cx="1752596" cy="38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0" name="Object 59"/>
          <p:cNvGraphicFramePr>
            <a:graphicFrameLocks noChangeAspect="1"/>
          </p:cNvGraphicFramePr>
          <p:nvPr/>
        </p:nvGraphicFramePr>
        <p:xfrm>
          <a:off x="5334000" y="4759035"/>
          <a:ext cx="1985210" cy="838200"/>
        </p:xfrm>
        <a:graphic>
          <a:graphicData uri="http://schemas.openxmlformats.org/presentationml/2006/ole">
            <mc:AlternateContent xmlns:mc="http://schemas.openxmlformats.org/markup-compatibility/2006">
              <mc:Choice xmlns:v="urn:schemas-microsoft-com:vml" Requires="v">
                <p:oleObj spid="_x0000_s119188" name="公式" r:id="rId20" imgW="1143000" imgH="482400" progId="Equation.3">
                  <p:embed/>
                </p:oleObj>
              </mc:Choice>
              <mc:Fallback>
                <p:oleObj name="公式" r:id="rId20" imgW="1143000" imgH="482400" progId="Equation.3">
                  <p:embed/>
                  <p:pic>
                    <p:nvPicPr>
                      <p:cNvPr id="0" name="Picture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4000" y="4759035"/>
                        <a:ext cx="198521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 name="组合 49"/>
          <p:cNvGrpSpPr/>
          <p:nvPr/>
        </p:nvGrpSpPr>
        <p:grpSpPr>
          <a:xfrm>
            <a:off x="5410200" y="3847281"/>
            <a:ext cx="3733800" cy="800919"/>
            <a:chOff x="5410200" y="3847281"/>
            <a:chExt cx="3733800" cy="800919"/>
          </a:xfrm>
        </p:grpSpPr>
        <p:grpSp>
          <p:nvGrpSpPr>
            <p:cNvPr id="49" name="组合 48"/>
            <p:cNvGrpSpPr/>
            <p:nvPr/>
          </p:nvGrpSpPr>
          <p:grpSpPr>
            <a:xfrm>
              <a:off x="5410200" y="3976687"/>
              <a:ext cx="3276600" cy="400467"/>
              <a:chOff x="5410200" y="3976687"/>
              <a:chExt cx="3276600" cy="400467"/>
            </a:xfrm>
          </p:grpSpPr>
          <p:sp>
            <p:nvSpPr>
              <p:cNvPr id="42" name="Text Box 20"/>
              <p:cNvSpPr txBox="1">
                <a:spLocks noChangeArrowheads="1"/>
              </p:cNvSpPr>
              <p:nvPr/>
            </p:nvSpPr>
            <p:spPr bwMode="auto">
              <a:xfrm>
                <a:off x="6629400" y="4038600"/>
                <a:ext cx="2057400" cy="33855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i="0" u="none" strike="noStrike" kern="0" cap="none" spc="0" normalizeH="0" baseline="0" noProof="0" smtClean="0">
                    <a:ln>
                      <a:noFill/>
                    </a:ln>
                    <a:solidFill>
                      <a:srgbClr val="3333CC"/>
                    </a:solidFill>
                    <a:effectLst/>
                    <a:uLnTx/>
                    <a:uFillTx/>
                  </a:rPr>
                  <a:t>或</a:t>
                </a:r>
                <a:r>
                  <a:rPr kumimoji="0" lang="zh-CN" altLang="en-US" sz="1600" i="0" u="none" strike="noStrike" kern="0" cap="none" spc="0" normalizeH="0" baseline="0" noProof="0" dirty="0" smtClean="0">
                    <a:ln>
                      <a:noFill/>
                    </a:ln>
                    <a:solidFill>
                      <a:srgbClr val="3333CC"/>
                    </a:solidFill>
                    <a:effectLst/>
                    <a:uLnTx/>
                    <a:uFillTx/>
                  </a:rPr>
                  <a:t>高斯光束</a:t>
                </a:r>
                <a:r>
                  <a:rPr kumimoji="0" lang="zh-CN" altLang="en-US" sz="1600" i="0" u="none" strike="noStrike" kern="0" cap="none" spc="0" normalizeH="0" baseline="0" noProof="0">
                    <a:ln>
                      <a:noFill/>
                    </a:ln>
                    <a:solidFill>
                      <a:srgbClr val="3333CC"/>
                    </a:solidFill>
                    <a:effectLst/>
                    <a:uLnTx/>
                    <a:uFillTx/>
                  </a:rPr>
                  <a:t>发散</a:t>
                </a:r>
                <a:r>
                  <a:rPr kumimoji="0" lang="zh-CN" altLang="en-US" sz="1600" i="0" u="none" strike="noStrike" kern="0" cap="none" spc="0" normalizeH="0" baseline="0" noProof="0" smtClean="0">
                    <a:ln>
                      <a:noFill/>
                    </a:ln>
                    <a:solidFill>
                      <a:srgbClr val="3333CC"/>
                    </a:solidFill>
                    <a:effectLst/>
                    <a:uLnTx/>
                    <a:uFillTx/>
                  </a:rPr>
                  <a:t>角</a:t>
                </a:r>
                <a:endParaRPr kumimoji="0" lang="zh-CN" altLang="en-US" sz="1800" i="0" u="none" strike="noStrike" kern="0" cap="none" spc="0" normalizeH="0" baseline="0" noProof="0" dirty="0">
                  <a:ln>
                    <a:noFill/>
                  </a:ln>
                  <a:solidFill>
                    <a:sysClr val="windowText" lastClr="000000"/>
                  </a:solidFill>
                  <a:effectLst/>
                  <a:uLnTx/>
                  <a:uFillTx/>
                </a:endParaRPr>
              </a:p>
            </p:txBody>
          </p:sp>
          <p:sp>
            <p:nvSpPr>
              <p:cNvPr id="44" name="Text Box 22"/>
              <p:cNvSpPr txBox="1">
                <a:spLocks noChangeArrowheads="1"/>
              </p:cNvSpPr>
              <p:nvPr/>
            </p:nvSpPr>
            <p:spPr bwMode="auto">
              <a:xfrm>
                <a:off x="5410200" y="3976687"/>
                <a:ext cx="1676400" cy="36671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rgbClr val="3333CC"/>
                    </a:solidFill>
                    <a:effectLst/>
                    <a:uLnTx/>
                    <a:uFillTx/>
                  </a:rPr>
                  <a:t>声波衍射角</a:t>
                </a:r>
                <a:endParaRPr kumimoji="0" lang="zh-CN" altLang="en-US" sz="1800" i="0" u="none" strike="noStrike" kern="0" cap="none" spc="0" normalizeH="0" baseline="0" noProof="0" dirty="0">
                  <a:ln>
                    <a:noFill/>
                  </a:ln>
                  <a:solidFill>
                    <a:sysClr val="windowText" lastClr="000000"/>
                  </a:solidFill>
                  <a:effectLst/>
                  <a:uLnTx/>
                  <a:uFillTx/>
                </a:endParaRPr>
              </a:p>
            </p:txBody>
          </p:sp>
        </p:grpSp>
        <p:graphicFrame>
          <p:nvGraphicFramePr>
            <p:cNvPr id="118809" name="Object 25"/>
            <p:cNvGraphicFramePr>
              <a:graphicFrameLocks noChangeAspect="1"/>
            </p:cNvGraphicFramePr>
            <p:nvPr/>
          </p:nvGraphicFramePr>
          <p:xfrm>
            <a:off x="8413750" y="3847281"/>
            <a:ext cx="730250" cy="800919"/>
          </p:xfrm>
          <a:graphic>
            <a:graphicData uri="http://schemas.openxmlformats.org/presentationml/2006/ole">
              <mc:AlternateContent xmlns:mc="http://schemas.openxmlformats.org/markup-compatibility/2006">
                <mc:Choice xmlns:v="urn:schemas-microsoft-com:vml" Requires="v">
                  <p:oleObj spid="_x0000_s119189" name="公式" r:id="rId22" imgW="393480" imgH="431640" progId="Equation.3">
                    <p:embed/>
                  </p:oleObj>
                </mc:Choice>
                <mc:Fallback>
                  <p:oleObj name="公式" r:id="rId22" imgW="393480" imgH="431640" progId="Equation.3">
                    <p:embed/>
                    <p:pic>
                      <p:nvPicPr>
                        <p:cNvPr id="0" name="Picture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13750" y="3847281"/>
                          <a:ext cx="730250" cy="80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linds(horizontal)">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linds(horizontal)">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blinds(horizontal)">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52"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grpSp>
        <p:nvGrpSpPr>
          <p:cNvPr id="37" name="组合 36"/>
          <p:cNvGrpSpPr/>
          <p:nvPr/>
        </p:nvGrpSpPr>
        <p:grpSpPr>
          <a:xfrm>
            <a:off x="1143000" y="2667000"/>
            <a:ext cx="4902200" cy="457200"/>
            <a:chOff x="1143000" y="2667000"/>
            <a:chExt cx="4902200" cy="457200"/>
          </a:xfrm>
        </p:grpSpPr>
        <p:graphicFrame>
          <p:nvGraphicFramePr>
            <p:cNvPr id="22" name="Object 9"/>
            <p:cNvGraphicFramePr>
              <a:graphicFrameLocks noChangeAspect="1"/>
            </p:cNvGraphicFramePr>
            <p:nvPr>
              <p:extLst>
                <p:ext uri="{D42A27DB-BD31-4B8C-83A1-F6EECF244321}">
                  <p14:modId xmlns:p14="http://schemas.microsoft.com/office/powerpoint/2010/main" val="2493088091"/>
                </p:ext>
              </p:extLst>
            </p:nvPr>
          </p:nvGraphicFramePr>
          <p:xfrm>
            <a:off x="4267200" y="2667000"/>
            <a:ext cx="1778000" cy="457200"/>
          </p:xfrm>
          <a:graphic>
            <a:graphicData uri="http://schemas.openxmlformats.org/presentationml/2006/ole">
              <mc:AlternateContent xmlns:mc="http://schemas.openxmlformats.org/markup-compatibility/2006">
                <mc:Choice xmlns:v="urn:schemas-microsoft-com:vml" Requires="v">
                  <p:oleObj spid="_x0000_s121081" name="Equation" r:id="rId3" imgW="1028520" imgH="228600" progId="Equation.3">
                    <p:embed/>
                  </p:oleObj>
                </mc:Choice>
                <mc:Fallback>
                  <p:oleObj name="Equation" r:id="rId3" imgW="1028520" imgH="228600" progId="Equation.3">
                    <p:embed/>
                    <p:pic>
                      <p:nvPicPr>
                        <p:cNvPr id="0" name="Picture 10"/>
                        <p:cNvPicPr>
                          <a:picLocks noChangeAspect="1" noChangeArrowheads="1"/>
                        </p:cNvPicPr>
                        <p:nvPr/>
                      </p:nvPicPr>
                      <p:blipFill>
                        <a:blip r:embed="rId4"/>
                        <a:srcRect/>
                        <a:stretch>
                          <a:fillRect/>
                        </a:stretch>
                      </p:blipFill>
                      <p:spPr bwMode="auto">
                        <a:xfrm>
                          <a:off x="4267200" y="2667000"/>
                          <a:ext cx="1778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10"/>
            <p:cNvSpPr txBox="1">
              <a:spLocks noChangeArrowheads="1"/>
            </p:cNvSpPr>
            <p:nvPr/>
          </p:nvSpPr>
          <p:spPr bwMode="auto">
            <a:xfrm>
              <a:off x="1143000" y="2705100"/>
              <a:ext cx="3200400" cy="36933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zh-CN" altLang="en-US" sz="1800" kern="0" dirty="0" smtClean="0">
                  <a:solidFill>
                    <a:sysClr val="windowText" lastClr="000000"/>
                  </a:solidFill>
                </a:rPr>
                <a:t>当取高斯光束发散角代入时</a:t>
              </a:r>
              <a:endParaRPr kumimoji="0" lang="zh-CN" altLang="en-US" sz="1800" i="0" u="none" strike="noStrike" kern="0" cap="none" spc="0" normalizeH="0" baseline="0" noProof="0" dirty="0">
                <a:ln>
                  <a:noFill/>
                </a:ln>
                <a:solidFill>
                  <a:sysClr val="windowText" lastClr="000000"/>
                </a:solidFill>
                <a:effectLst/>
                <a:uLnTx/>
                <a:uFillTx/>
              </a:endParaRPr>
            </a:p>
          </p:txBody>
        </p:sp>
      </p:grpSp>
      <p:graphicFrame>
        <p:nvGraphicFramePr>
          <p:cNvPr id="24" name="Object 11"/>
          <p:cNvGraphicFramePr>
            <a:graphicFrameLocks noChangeAspect="1"/>
          </p:cNvGraphicFramePr>
          <p:nvPr>
            <p:extLst>
              <p:ext uri="{D42A27DB-BD31-4B8C-83A1-F6EECF244321}">
                <p14:modId xmlns:p14="http://schemas.microsoft.com/office/powerpoint/2010/main" val="102811419"/>
              </p:ext>
            </p:extLst>
          </p:nvPr>
        </p:nvGraphicFramePr>
        <p:xfrm>
          <a:off x="2438400" y="3276600"/>
          <a:ext cx="2174875" cy="860425"/>
        </p:xfrm>
        <a:graphic>
          <a:graphicData uri="http://schemas.openxmlformats.org/presentationml/2006/ole">
            <mc:AlternateContent xmlns:mc="http://schemas.openxmlformats.org/markup-compatibility/2006">
              <mc:Choice xmlns:v="urn:schemas-microsoft-com:vml" Requires="v">
                <p:oleObj spid="_x0000_s121082" name="公式" r:id="rId5" imgW="1091880" imgH="431640" progId="Equation.3">
                  <p:embed/>
                </p:oleObj>
              </mc:Choice>
              <mc:Fallback>
                <p:oleObj name="公式" r:id="rId5" imgW="1091880" imgH="43164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276600"/>
                        <a:ext cx="2174875" cy="860425"/>
                      </a:xfrm>
                      <a:prstGeom prst="rect">
                        <a:avLst/>
                      </a:prstGeom>
                      <a:noFill/>
                      <a:extLst/>
                    </p:spPr>
                  </p:pic>
                </p:oleObj>
              </mc:Fallback>
            </mc:AlternateContent>
          </a:graphicData>
        </a:graphic>
      </p:graphicFrame>
      <p:sp>
        <p:nvSpPr>
          <p:cNvPr id="25" name="Text Box 12"/>
          <p:cNvSpPr txBox="1">
            <a:spLocks noChangeArrowheads="1"/>
          </p:cNvSpPr>
          <p:nvPr/>
        </p:nvSpPr>
        <p:spPr bwMode="auto">
          <a:xfrm>
            <a:off x="4659312" y="3467100"/>
            <a:ext cx="2503488"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（高斯光束发散角</a:t>
            </a:r>
            <a:r>
              <a:rPr kumimoji="0" lang="zh-CN" altLang="en-US" sz="1800" i="0" u="none" strike="noStrike" kern="0" cap="none" spc="0" normalizeH="0" baseline="0" noProof="0">
                <a:ln>
                  <a:noFill/>
                </a:ln>
                <a:solidFill>
                  <a:sysClr val="windowText" lastClr="000000"/>
                </a:solidFill>
                <a:effectLst/>
                <a:uLnTx/>
                <a:uFillTx/>
              </a:rPr>
              <a:t>）</a:t>
            </a:r>
          </a:p>
        </p:txBody>
      </p:sp>
      <mc:AlternateContent xmlns:mc="http://schemas.openxmlformats.org/markup-compatibility/2006" xmlns:a14="http://schemas.microsoft.com/office/drawing/2010/main">
        <mc:Choice Requires="a14">
          <p:sp>
            <p:nvSpPr>
              <p:cNvPr id="20" name="Text Box 6"/>
              <p:cNvSpPr txBox="1">
                <a:spLocks noChangeArrowheads="1"/>
              </p:cNvSpPr>
              <p:nvPr/>
            </p:nvSpPr>
            <p:spPr bwMode="auto">
              <a:xfrm>
                <a:off x="990600" y="1257300"/>
                <a:ext cx="6629400" cy="1319336"/>
              </a:xfrm>
              <a:prstGeom prst="rect">
                <a:avLst/>
              </a:prstGeom>
              <a:noFill/>
              <a:ln w="9525">
                <a:noFill/>
                <a:miter lim="800000"/>
                <a:headEnd/>
                <a:tailEnd/>
              </a:ln>
            </p:spPr>
            <p:txBody>
              <a:bodyPr>
                <a:spAutoFit/>
              </a:bodyPr>
              <a:lstStyle/>
              <a:p>
                <a:pPr marL="0" marR="0" lvl="0" indent="0" defTabSz="914400" eaLnBrk="1" fontAlgn="auto" latinLnBrk="0" hangingPunct="1">
                  <a:lnSpc>
                    <a:spcPct val="150000"/>
                  </a:lnSpc>
                  <a:spcBef>
                    <a:spcPct val="50000"/>
                  </a:spcBef>
                  <a:spcAft>
                    <a:spcPts val="0"/>
                  </a:spcAft>
                  <a:buClrTx/>
                  <a:buSzTx/>
                  <a:buFontTx/>
                  <a:buNone/>
                  <a:tabLst/>
                  <a:defRPr/>
                </a:pPr>
                <a:r>
                  <a:rPr kumimoji="0" lang="en-US" altLang="zh-CN" sz="2400" i="0" u="none" strike="noStrike" kern="0" cap="none" spc="0" normalizeH="0" baseline="0" noProof="0" dirty="0" smtClean="0">
                    <a:ln>
                      <a:noFill/>
                    </a:ln>
                    <a:solidFill>
                      <a:srgbClr val="C00000"/>
                    </a:solidFill>
                    <a:effectLst/>
                    <a:uLnTx/>
                    <a:uFillTx/>
                  </a:rPr>
                  <a:t>A</a:t>
                </a:r>
                <a:r>
                  <a:rPr kumimoji="0" lang="zh-CN" altLang="en-US" sz="2400" i="0" u="none" strike="noStrike" kern="0" cap="none" spc="0" normalizeH="0" baseline="0" noProof="0" dirty="0" smtClean="0">
                    <a:ln>
                      <a:noFill/>
                    </a:ln>
                    <a:solidFill>
                      <a:srgbClr val="C00000"/>
                    </a:solidFill>
                    <a:effectLst/>
                    <a:uLnTx/>
                    <a:uFillTx/>
                  </a:rPr>
                  <a:t>、考</a:t>
                </a:r>
                <a:r>
                  <a:rPr kumimoji="0" lang="zh-CN" altLang="en-US" sz="2400" i="0" u="none" strike="noStrike" kern="0" cap="none" spc="0" normalizeH="0" baseline="0" noProof="0" dirty="0">
                    <a:ln>
                      <a:noFill/>
                    </a:ln>
                    <a:solidFill>
                      <a:srgbClr val="C00000"/>
                    </a:solidFill>
                    <a:effectLst/>
                    <a:uLnTx/>
                    <a:uFillTx/>
                  </a:rPr>
                  <a:t>虑渡越时间的限</a:t>
                </a:r>
                <a:r>
                  <a:rPr kumimoji="0" lang="zh-CN" altLang="en-US" sz="2400" i="0" u="none" strike="noStrike" kern="0" cap="none" spc="0" normalizeH="0" baseline="0" noProof="0" dirty="0" smtClean="0">
                    <a:ln>
                      <a:noFill/>
                    </a:ln>
                    <a:solidFill>
                      <a:srgbClr val="C00000"/>
                    </a:solidFill>
                    <a:effectLst/>
                    <a:uLnTx/>
                    <a:uFillTx/>
                  </a:rPr>
                  <a:t>制</a:t>
                </a:r>
                <a:r>
                  <a:rPr kumimoji="0" lang="zh-CN" altLang="en-US" sz="2400" i="0" u="none" strike="noStrike" kern="0" cap="none" spc="0" normalizeH="0" baseline="0" noProof="0" dirty="0" smtClean="0">
                    <a:ln>
                      <a:noFill/>
                    </a:ln>
                    <a:solidFill>
                      <a:sysClr val="windowText" lastClr="000000"/>
                    </a:solidFill>
                    <a:effectLst/>
                    <a:uLnTx/>
                    <a:uFillTx/>
                  </a:rPr>
                  <a:t> </a:t>
                </a:r>
                <a:r>
                  <a:rPr kumimoji="0" lang="en-US" altLang="zh-CN" sz="2400" i="0" u="none" strike="noStrike" kern="0" cap="none" spc="0" normalizeH="0" baseline="0" noProof="0" dirty="0" smtClean="0">
                    <a:ln>
                      <a:noFill/>
                    </a:ln>
                    <a:solidFill>
                      <a:srgbClr val="3333CC"/>
                    </a:solidFill>
                    <a:effectLst/>
                    <a:uLnTx/>
                    <a:uFillTx/>
                  </a:rPr>
                  <a:t>——</a:t>
                </a:r>
                <a:endParaRPr kumimoji="0" lang="en-US" altLang="zh-CN" sz="2400" i="0" u="none" strike="noStrike" kern="0" cap="none" spc="0" normalizeH="0" baseline="0" noProof="0" dirty="0">
                  <a:ln>
                    <a:noFill/>
                  </a:ln>
                  <a:solidFill>
                    <a:srgbClr val="3333CC"/>
                  </a:solidFill>
                  <a:effectLst/>
                  <a:uLnTx/>
                  <a:uFillTx/>
                </a:endParaRPr>
              </a:p>
              <a:p>
                <a:pPr marL="0" marR="0" lvl="0" indent="0" defTabSz="914400" eaLnBrk="1" fontAlgn="auto" latinLnBrk="0" hangingPunct="1">
                  <a:spcBef>
                    <a:spcPct val="50000"/>
                  </a:spcBef>
                  <a:spcAft>
                    <a:spcPts val="0"/>
                  </a:spcAft>
                  <a:buClrTx/>
                  <a:buSzTx/>
                  <a:buFontTx/>
                  <a:buNone/>
                  <a:tabLst/>
                  <a:defRPr/>
                </a:pPr>
                <a:r>
                  <a:rPr kumimoji="0" lang="en-US" altLang="zh-CN" sz="2400" i="0" u="none" strike="noStrike" kern="0" cap="none" spc="0" normalizeH="0" baseline="0" noProof="0" dirty="0">
                    <a:ln>
                      <a:noFill/>
                    </a:ln>
                    <a:solidFill>
                      <a:srgbClr val="3333CC"/>
                    </a:solidFill>
                    <a:effectLst/>
                    <a:uLnTx/>
                    <a:uFillTx/>
                  </a:rPr>
                  <a:t>           </a:t>
                </a:r>
                <a:r>
                  <a:rPr kumimoji="0" lang="zh-CN" altLang="en-US" sz="2000" i="0" u="none" strike="noStrike" kern="0" cap="none" spc="0" normalizeH="0" baseline="0" noProof="0" dirty="0">
                    <a:ln>
                      <a:noFill/>
                    </a:ln>
                    <a:solidFill>
                      <a:srgbClr val="3333CC"/>
                    </a:solidFill>
                    <a:effectLst/>
                    <a:uLnTx/>
                    <a:uFillTx/>
                  </a:rPr>
                  <a:t>光束发散，声波穿过光束要一定时</a:t>
                </a:r>
                <a:r>
                  <a:rPr kumimoji="0" lang="zh-CN" altLang="en-US" sz="2000" i="0" u="none" strike="noStrike" kern="0" cap="none" spc="0" normalizeH="0" baseline="0" noProof="0" dirty="0" smtClean="0">
                    <a:ln>
                      <a:noFill/>
                    </a:ln>
                    <a:solidFill>
                      <a:srgbClr val="3333CC"/>
                    </a:solidFill>
                    <a:effectLst/>
                    <a:uLnTx/>
                    <a:uFillTx/>
                  </a:rPr>
                  <a:t>间  </a:t>
                </a:r>
                <a14:m>
                  <m:oMath xmlns:m="http://schemas.openxmlformats.org/officeDocument/2006/math">
                    <m:r>
                      <a:rPr kumimoji="0" lang="en-US" altLang="zh-CN" sz="2000" b="1" i="1" u="none" strike="noStrike" kern="0" cap="none" spc="0" normalizeH="0" baseline="0" noProof="0" smtClean="0">
                        <a:ln>
                          <a:noFill/>
                        </a:ln>
                        <a:solidFill>
                          <a:srgbClr val="3333CC"/>
                        </a:solidFill>
                        <a:effectLst/>
                        <a:uLnTx/>
                        <a:uFillTx/>
                        <a:latin typeface="Cambria Math"/>
                      </a:rPr>
                      <m:t>𝝉</m:t>
                    </m:r>
                    <m:r>
                      <a:rPr kumimoji="0" lang="en-US" altLang="zh-CN" sz="2000" b="1" i="1" u="none" strike="noStrike" kern="0" cap="none" spc="0" normalizeH="0" baseline="0" noProof="0" smtClean="0">
                        <a:ln>
                          <a:noFill/>
                        </a:ln>
                        <a:solidFill>
                          <a:srgbClr val="3333CC"/>
                        </a:solidFill>
                        <a:effectLst/>
                        <a:uLnTx/>
                        <a:uFillTx/>
                        <a:latin typeface="Cambria Math"/>
                      </a:rPr>
                      <m:t>=</m:t>
                    </m:r>
                    <m:f>
                      <m:fPr>
                        <m:ctrlPr>
                          <a:rPr kumimoji="0" lang="en-US" altLang="zh-CN" sz="2000" b="1" i="1" u="none" strike="noStrike" kern="0" cap="none" spc="0" normalizeH="0" baseline="0" noProof="0" smtClean="0">
                            <a:ln>
                              <a:noFill/>
                            </a:ln>
                            <a:solidFill>
                              <a:srgbClr val="3333CC"/>
                            </a:solidFill>
                            <a:effectLst/>
                            <a:uLnTx/>
                            <a:uFillTx/>
                            <a:latin typeface="Cambria Math"/>
                          </a:rPr>
                        </m:ctrlPr>
                      </m:fPr>
                      <m:num>
                        <m:sSub>
                          <m:sSubPr>
                            <m:ctrlPr>
                              <a:rPr lang="en-US" altLang="zh-CN" sz="2000" i="1" kern="0">
                                <a:solidFill>
                                  <a:srgbClr val="3333CC"/>
                                </a:solidFill>
                                <a:latin typeface="Cambria Math"/>
                              </a:rPr>
                            </m:ctrlPr>
                          </m:sSubPr>
                          <m:e>
                            <m:r>
                              <a:rPr lang="en-US" altLang="zh-CN" sz="2000" i="1" kern="0">
                                <a:solidFill>
                                  <a:srgbClr val="3333CC"/>
                                </a:solidFill>
                                <a:latin typeface="Cambria Math"/>
                              </a:rPr>
                              <m:t>𝝎</m:t>
                            </m:r>
                          </m:e>
                          <m:sub>
                            <m:r>
                              <a:rPr lang="en-US" altLang="zh-CN" sz="2000" i="1" kern="0">
                                <a:solidFill>
                                  <a:srgbClr val="3333CC"/>
                                </a:solidFill>
                                <a:latin typeface="Cambria Math"/>
                              </a:rPr>
                              <m:t>𝟎</m:t>
                            </m:r>
                          </m:sub>
                        </m:sSub>
                      </m:num>
                      <m:den>
                        <m:sSub>
                          <m:sSubPr>
                            <m:ctrlPr>
                              <a:rPr kumimoji="0" lang="en-US" altLang="zh-CN" sz="2000" b="1" i="1" u="none" strike="noStrike" kern="0" cap="none" spc="0" normalizeH="0" baseline="0" noProof="0" smtClean="0">
                                <a:ln>
                                  <a:noFill/>
                                </a:ln>
                                <a:solidFill>
                                  <a:srgbClr val="3333CC"/>
                                </a:solidFill>
                                <a:effectLst/>
                                <a:uLnTx/>
                                <a:uFillTx/>
                                <a:latin typeface="Cambria Math"/>
                              </a:rPr>
                            </m:ctrlPr>
                          </m:sSubPr>
                          <m:e>
                            <m:r>
                              <a:rPr kumimoji="0" lang="en-US" altLang="zh-CN" sz="2000" b="1" i="1" u="none" strike="noStrike" kern="0" cap="none" spc="0" normalizeH="0" baseline="0" noProof="0" smtClean="0">
                                <a:ln>
                                  <a:noFill/>
                                </a:ln>
                                <a:solidFill>
                                  <a:srgbClr val="3333CC"/>
                                </a:solidFill>
                                <a:effectLst/>
                                <a:uLnTx/>
                                <a:uFillTx/>
                                <a:latin typeface="Cambria Math"/>
                              </a:rPr>
                              <m:t>𝒗</m:t>
                            </m:r>
                          </m:e>
                          <m:sub>
                            <m:r>
                              <a:rPr kumimoji="0" lang="en-US" altLang="zh-CN" sz="2000" b="1" i="1" u="none" strike="noStrike" kern="0" cap="none" spc="0" normalizeH="0" baseline="0" noProof="0" smtClean="0">
                                <a:ln>
                                  <a:noFill/>
                                </a:ln>
                                <a:solidFill>
                                  <a:srgbClr val="3333CC"/>
                                </a:solidFill>
                                <a:effectLst/>
                                <a:uLnTx/>
                                <a:uFillTx/>
                                <a:latin typeface="Cambria Math"/>
                              </a:rPr>
                              <m:t>𝒔</m:t>
                            </m:r>
                          </m:sub>
                        </m:sSub>
                      </m:den>
                    </m:f>
                  </m:oMath>
                </a14:m>
                <a:endParaRPr kumimoji="0" lang="zh-CN" altLang="en-US" sz="2400" i="0" u="none" strike="noStrike" kern="0" cap="none" spc="0" normalizeH="0" baseline="0" noProof="0" dirty="0">
                  <a:ln>
                    <a:noFill/>
                  </a:ln>
                  <a:solidFill>
                    <a:sysClr val="windowText" lastClr="000000"/>
                  </a:solidFill>
                  <a:effectLst/>
                  <a:uLnTx/>
                  <a:uFillTx/>
                </a:endParaRPr>
              </a:p>
            </p:txBody>
          </p:sp>
        </mc:Choice>
        <mc:Fallback xmlns="">
          <p:sp>
            <p:nvSpPr>
              <p:cNvPr id="20" name="Text Box 6"/>
              <p:cNvSpPr txBox="1">
                <a:spLocks noRot="1" noChangeAspect="1" noMove="1" noResize="1" noEditPoints="1" noAdjustHandles="1" noChangeArrowheads="1" noChangeShapeType="1" noTextEdit="1"/>
              </p:cNvSpPr>
              <p:nvPr/>
            </p:nvSpPr>
            <p:spPr bwMode="auto">
              <a:xfrm>
                <a:off x="990600" y="1257300"/>
                <a:ext cx="6629400" cy="1319336"/>
              </a:xfrm>
              <a:prstGeom prst="rect">
                <a:avLst/>
              </a:prstGeom>
              <a:blipFill rotWithShape="1">
                <a:blip r:embed="rId7"/>
                <a:stretch>
                  <a:fillRect l="-1472"/>
                </a:stretch>
              </a:blipFill>
              <a:ln w="9525">
                <a:noFill/>
                <a:miter lim="800000"/>
                <a:headEnd/>
                <a:tailEnd/>
              </a:ln>
            </p:spPr>
            <p:txBody>
              <a:bodyPr/>
              <a:lstStyle/>
              <a:p>
                <a:r>
                  <a:rPr lang="zh-CN" altLang="en-US">
                    <a:noFill/>
                  </a:rPr>
                  <a:t> </a:t>
                </a:r>
              </a:p>
            </p:txBody>
          </p:sp>
        </mc:Fallback>
      </mc:AlternateContent>
      <p:grpSp>
        <p:nvGrpSpPr>
          <p:cNvPr id="38" name="组合 37"/>
          <p:cNvGrpSpPr/>
          <p:nvPr/>
        </p:nvGrpSpPr>
        <p:grpSpPr>
          <a:xfrm>
            <a:off x="1143000" y="4221163"/>
            <a:ext cx="4768056" cy="860425"/>
            <a:chOff x="1143000" y="4221163"/>
            <a:chExt cx="4343400" cy="860425"/>
          </a:xfrm>
        </p:grpSpPr>
        <p:graphicFrame>
          <p:nvGraphicFramePr>
            <p:cNvPr id="28" name="Object 15"/>
            <p:cNvGraphicFramePr>
              <a:graphicFrameLocks noChangeAspect="1"/>
            </p:cNvGraphicFramePr>
            <p:nvPr>
              <p:extLst>
                <p:ext uri="{D42A27DB-BD31-4B8C-83A1-F6EECF244321}">
                  <p14:modId xmlns:p14="http://schemas.microsoft.com/office/powerpoint/2010/main" val="2745617864"/>
                </p:ext>
              </p:extLst>
            </p:nvPr>
          </p:nvGraphicFramePr>
          <p:xfrm>
            <a:off x="1566862" y="4221163"/>
            <a:ext cx="3919538" cy="860425"/>
          </p:xfrm>
          <a:graphic>
            <a:graphicData uri="http://schemas.openxmlformats.org/presentationml/2006/ole">
              <mc:AlternateContent xmlns:mc="http://schemas.openxmlformats.org/markup-compatibility/2006">
                <mc:Choice xmlns:v="urn:schemas-microsoft-com:vml" Requires="v">
                  <p:oleObj spid="_x0000_s121083" name="Equation" r:id="rId8" imgW="2273040" imgH="431640" progId="Equation.3">
                    <p:embed/>
                  </p:oleObj>
                </mc:Choice>
                <mc:Fallback>
                  <p:oleObj name="Equation" r:id="rId8" imgW="2273040" imgH="431640" progId="Equation.3">
                    <p:embed/>
                    <p:pic>
                      <p:nvPicPr>
                        <p:cNvPr id="0" name="Picture 13"/>
                        <p:cNvPicPr>
                          <a:picLocks noChangeAspect="1" noChangeArrowheads="1"/>
                        </p:cNvPicPr>
                        <p:nvPr/>
                      </p:nvPicPr>
                      <p:blipFill>
                        <a:blip r:embed="rId9"/>
                        <a:srcRect/>
                        <a:stretch>
                          <a:fillRect/>
                        </a:stretch>
                      </p:blipFill>
                      <p:spPr bwMode="auto">
                        <a:xfrm>
                          <a:off x="1566862" y="4221163"/>
                          <a:ext cx="3919538"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17"/>
            <p:cNvSpPr txBox="1">
              <a:spLocks noChangeArrowheads="1"/>
            </p:cNvSpPr>
            <p:nvPr/>
          </p:nvSpPr>
          <p:spPr bwMode="auto">
            <a:xfrm>
              <a:off x="1143000" y="4419600"/>
              <a:ext cx="4572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有</a:t>
              </a:r>
            </a:p>
          </p:txBody>
        </p:sp>
      </p:grpSp>
      <p:grpSp>
        <p:nvGrpSpPr>
          <p:cNvPr id="32" name="Group 19"/>
          <p:cNvGrpSpPr>
            <a:grpSpLocks/>
          </p:cNvGrpSpPr>
          <p:nvPr/>
        </p:nvGrpSpPr>
        <p:grpSpPr bwMode="auto">
          <a:xfrm>
            <a:off x="1143000" y="5181600"/>
            <a:ext cx="3670300" cy="806450"/>
            <a:chOff x="720" y="3058"/>
            <a:chExt cx="2312" cy="508"/>
          </a:xfrm>
        </p:grpSpPr>
        <p:sp>
          <p:nvSpPr>
            <p:cNvPr id="33" name="Text Box 20"/>
            <p:cNvSpPr txBox="1">
              <a:spLocks noChangeArrowheads="1"/>
            </p:cNvSpPr>
            <p:nvPr/>
          </p:nvSpPr>
          <p:spPr bwMode="auto">
            <a:xfrm>
              <a:off x="720" y="3144"/>
              <a:ext cx="38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或</a:t>
              </a:r>
            </a:p>
          </p:txBody>
        </p:sp>
        <p:graphicFrame>
          <p:nvGraphicFramePr>
            <p:cNvPr id="34" name="Object 21"/>
            <p:cNvGraphicFramePr>
              <a:graphicFrameLocks noChangeAspect="1"/>
            </p:cNvGraphicFramePr>
            <p:nvPr>
              <p:extLst>
                <p:ext uri="{D42A27DB-BD31-4B8C-83A1-F6EECF244321}">
                  <p14:modId xmlns:p14="http://schemas.microsoft.com/office/powerpoint/2010/main" val="2700841223"/>
                </p:ext>
              </p:extLst>
            </p:nvPr>
          </p:nvGraphicFramePr>
          <p:xfrm>
            <a:off x="1056" y="3058"/>
            <a:ext cx="772" cy="494"/>
          </p:xfrm>
          <a:graphic>
            <a:graphicData uri="http://schemas.openxmlformats.org/presentationml/2006/ole">
              <mc:AlternateContent xmlns:mc="http://schemas.openxmlformats.org/markup-compatibility/2006">
                <mc:Choice xmlns:v="urn:schemas-microsoft-com:vml" Requires="v">
                  <p:oleObj spid="_x0000_s121084" name="公式" r:id="rId10" imgW="711000" imgH="393480" progId="Equation.3">
                    <p:embed/>
                  </p:oleObj>
                </mc:Choice>
                <mc:Fallback>
                  <p:oleObj name="公式" r:id="rId10" imgW="711000" imgH="393480"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6" y="3058"/>
                          <a:ext cx="772" cy="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22"/>
            <p:cNvGraphicFramePr>
              <a:graphicFrameLocks noChangeAspect="1"/>
            </p:cNvGraphicFramePr>
            <p:nvPr>
              <p:extLst>
                <p:ext uri="{D42A27DB-BD31-4B8C-83A1-F6EECF244321}">
                  <p14:modId xmlns:p14="http://schemas.microsoft.com/office/powerpoint/2010/main" val="3272484096"/>
                </p:ext>
              </p:extLst>
            </p:nvPr>
          </p:nvGraphicFramePr>
          <p:xfrm>
            <a:off x="2400" y="3072"/>
            <a:ext cx="632" cy="494"/>
          </p:xfrm>
          <a:graphic>
            <a:graphicData uri="http://schemas.openxmlformats.org/presentationml/2006/ole">
              <mc:AlternateContent xmlns:mc="http://schemas.openxmlformats.org/markup-compatibility/2006">
                <mc:Choice xmlns:v="urn:schemas-microsoft-com:vml" Requires="v">
                  <p:oleObj spid="_x0000_s121085" name="Equation" r:id="rId12" imgW="583920" imgH="393480" progId="Equation.3">
                    <p:embed/>
                  </p:oleObj>
                </mc:Choice>
                <mc:Fallback>
                  <p:oleObj name="Equation" r:id="rId12" imgW="583920" imgH="393480" progId="Equation.3">
                    <p:embed/>
                    <p:pic>
                      <p:nvPicPr>
                        <p:cNvPr id="0" name="Picture 15"/>
                        <p:cNvPicPr>
                          <a:picLocks noChangeAspect="1" noChangeArrowheads="1"/>
                        </p:cNvPicPr>
                        <p:nvPr/>
                      </p:nvPicPr>
                      <p:blipFill>
                        <a:blip r:embed="rId13"/>
                        <a:srcRect/>
                        <a:stretch>
                          <a:fillRect/>
                        </a:stretch>
                      </p:blipFill>
                      <p:spPr bwMode="auto">
                        <a:xfrm>
                          <a:off x="2400" y="3072"/>
                          <a:ext cx="632" cy="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Box 18"/>
          <p:cNvSpPr txBox="1"/>
          <p:nvPr/>
        </p:nvSpPr>
        <p:spPr>
          <a:xfrm>
            <a:off x="5867400" y="5394325"/>
            <a:ext cx="1981200" cy="369332"/>
          </a:xfrm>
          <a:prstGeom prst="rect">
            <a:avLst/>
          </a:prstGeom>
          <a:noFill/>
        </p:spPr>
        <p:txBody>
          <a:bodyPr wrap="square" rtlCol="0">
            <a:spAutoFit/>
          </a:bodyPr>
          <a:lstStyle/>
          <a:p>
            <a:pPr>
              <a:buNone/>
            </a:pPr>
            <a:r>
              <a:rPr lang="zh-CN" altLang="en-US" sz="1800" dirty="0" smtClean="0"/>
              <a:t>调制带宽最大值</a:t>
            </a:r>
          </a:p>
        </p:txBody>
      </p:sp>
      <p:sp>
        <p:nvSpPr>
          <p:cNvPr id="36" name="TextBox 35"/>
          <p:cNvSpPr txBox="1"/>
          <p:nvPr/>
        </p:nvSpPr>
        <p:spPr>
          <a:xfrm>
            <a:off x="2728912" y="6034088"/>
            <a:ext cx="5029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zh-CN" altLang="en-US" sz="2000" dirty="0" smtClean="0"/>
              <a:t>可见，声速越大，光束束腰越小，渡越时间越短，则调制带宽越大</a:t>
            </a:r>
          </a:p>
        </p:txBody>
      </p:sp>
      <p:grpSp>
        <p:nvGrpSpPr>
          <p:cNvPr id="39" name="组合 38"/>
          <p:cNvGrpSpPr/>
          <p:nvPr/>
        </p:nvGrpSpPr>
        <p:grpSpPr>
          <a:xfrm>
            <a:off x="6248400" y="1066800"/>
            <a:ext cx="2597897" cy="3536156"/>
            <a:chOff x="5105400" y="1066800"/>
            <a:chExt cx="3740897" cy="3581400"/>
          </a:xfrm>
        </p:grpSpPr>
        <p:sp>
          <p:nvSpPr>
            <p:cNvPr id="29" name="Arc 16"/>
            <p:cNvSpPr>
              <a:spLocks/>
            </p:cNvSpPr>
            <p:nvPr/>
          </p:nvSpPr>
          <p:spPr bwMode="auto">
            <a:xfrm rot="5400000">
              <a:off x="5391150" y="2571750"/>
              <a:ext cx="1790700" cy="2362200"/>
            </a:xfrm>
            <a:custGeom>
              <a:avLst/>
              <a:gdLst>
                <a:gd name="G0" fmla="+- 128 0 0"/>
                <a:gd name="G1" fmla="+- 21600 0 0"/>
                <a:gd name="G2" fmla="+- 21600 0 0"/>
                <a:gd name="T0" fmla="*/ 0 w 21728"/>
                <a:gd name="T1" fmla="*/ 0 h 22979"/>
                <a:gd name="T2" fmla="*/ 21684 w 21728"/>
                <a:gd name="T3" fmla="*/ 22979 h 22979"/>
                <a:gd name="T4" fmla="*/ 128 w 21728"/>
                <a:gd name="T5" fmla="*/ 21600 h 22979"/>
              </a:gdLst>
              <a:ahLst/>
              <a:cxnLst>
                <a:cxn ang="0">
                  <a:pos x="T0" y="T1"/>
                </a:cxn>
                <a:cxn ang="0">
                  <a:pos x="T2" y="T3"/>
                </a:cxn>
                <a:cxn ang="0">
                  <a:pos x="T4" y="T5"/>
                </a:cxn>
              </a:cxnLst>
              <a:rect l="0" t="0" r="r" b="b"/>
              <a:pathLst>
                <a:path w="21728" h="22979" fill="none" extrusionOk="0">
                  <a:moveTo>
                    <a:pt x="0" y="0"/>
                  </a:moveTo>
                  <a:cubicBezTo>
                    <a:pt x="42" y="0"/>
                    <a:pt x="85" y="-1"/>
                    <a:pt x="128" y="0"/>
                  </a:cubicBezTo>
                  <a:cubicBezTo>
                    <a:pt x="12057" y="0"/>
                    <a:pt x="21728" y="9670"/>
                    <a:pt x="21728" y="21600"/>
                  </a:cubicBezTo>
                  <a:cubicBezTo>
                    <a:pt x="21728" y="22060"/>
                    <a:pt x="21713" y="22519"/>
                    <a:pt x="21683" y="22978"/>
                  </a:cubicBezTo>
                </a:path>
                <a:path w="21728" h="22979" stroke="0" extrusionOk="0">
                  <a:moveTo>
                    <a:pt x="0" y="0"/>
                  </a:moveTo>
                  <a:cubicBezTo>
                    <a:pt x="42" y="0"/>
                    <a:pt x="85" y="-1"/>
                    <a:pt x="128" y="0"/>
                  </a:cubicBezTo>
                  <a:cubicBezTo>
                    <a:pt x="12057" y="0"/>
                    <a:pt x="21728" y="9670"/>
                    <a:pt x="21728" y="21600"/>
                  </a:cubicBezTo>
                  <a:cubicBezTo>
                    <a:pt x="21728" y="22060"/>
                    <a:pt x="21713" y="22519"/>
                    <a:pt x="21683" y="22978"/>
                  </a:cubicBezTo>
                  <a:lnTo>
                    <a:pt x="128" y="21600"/>
                  </a:lnTo>
                  <a:close/>
                </a:path>
              </a:pathLst>
            </a:custGeom>
            <a:noFill/>
            <a:ln w="9525">
              <a:solidFill>
                <a:srgbClr val="3333CC"/>
              </a:solidFill>
              <a:round/>
              <a:headEn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31" name="Arc 18"/>
            <p:cNvSpPr>
              <a:spLocks/>
            </p:cNvSpPr>
            <p:nvPr/>
          </p:nvSpPr>
          <p:spPr bwMode="auto">
            <a:xfrm rot="16200000">
              <a:off x="7067550" y="2381250"/>
              <a:ext cx="876300" cy="76200"/>
            </a:xfrm>
            <a:custGeom>
              <a:avLst/>
              <a:gdLst>
                <a:gd name="G0" fmla="+- 128 0 0"/>
                <a:gd name="G1" fmla="+- 21600 0 0"/>
                <a:gd name="G2" fmla="+- 21600 0 0"/>
                <a:gd name="T0" fmla="*/ 0 w 21728"/>
                <a:gd name="T1" fmla="*/ 0 h 22979"/>
                <a:gd name="T2" fmla="*/ 21684 w 21728"/>
                <a:gd name="T3" fmla="*/ 22979 h 22979"/>
                <a:gd name="T4" fmla="*/ 128 w 21728"/>
                <a:gd name="T5" fmla="*/ 21600 h 22979"/>
              </a:gdLst>
              <a:ahLst/>
              <a:cxnLst>
                <a:cxn ang="0">
                  <a:pos x="T0" y="T1"/>
                </a:cxn>
                <a:cxn ang="0">
                  <a:pos x="T2" y="T3"/>
                </a:cxn>
                <a:cxn ang="0">
                  <a:pos x="T4" y="T5"/>
                </a:cxn>
              </a:cxnLst>
              <a:rect l="0" t="0" r="r" b="b"/>
              <a:pathLst>
                <a:path w="21728" h="22979" fill="none" extrusionOk="0">
                  <a:moveTo>
                    <a:pt x="0" y="0"/>
                  </a:moveTo>
                  <a:cubicBezTo>
                    <a:pt x="42" y="0"/>
                    <a:pt x="85" y="-1"/>
                    <a:pt x="128" y="0"/>
                  </a:cubicBezTo>
                  <a:cubicBezTo>
                    <a:pt x="12057" y="0"/>
                    <a:pt x="21728" y="9670"/>
                    <a:pt x="21728" y="21600"/>
                  </a:cubicBezTo>
                  <a:cubicBezTo>
                    <a:pt x="21728" y="22060"/>
                    <a:pt x="21713" y="22519"/>
                    <a:pt x="21683" y="22978"/>
                  </a:cubicBezTo>
                </a:path>
                <a:path w="21728" h="22979" stroke="0" extrusionOk="0">
                  <a:moveTo>
                    <a:pt x="0" y="0"/>
                  </a:moveTo>
                  <a:cubicBezTo>
                    <a:pt x="42" y="0"/>
                    <a:pt x="85" y="-1"/>
                    <a:pt x="128" y="0"/>
                  </a:cubicBezTo>
                  <a:cubicBezTo>
                    <a:pt x="12057" y="0"/>
                    <a:pt x="21728" y="9670"/>
                    <a:pt x="21728" y="21600"/>
                  </a:cubicBezTo>
                  <a:cubicBezTo>
                    <a:pt x="21728" y="22060"/>
                    <a:pt x="21713" y="22519"/>
                    <a:pt x="21683" y="22978"/>
                  </a:cubicBezTo>
                  <a:lnTo>
                    <a:pt x="128" y="21600"/>
                  </a:lnTo>
                  <a:close/>
                </a:path>
              </a:pathLst>
            </a:custGeom>
            <a:noFill/>
            <a:ln w="9525">
              <a:solidFill>
                <a:srgbClr val="3333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120848" name="Object 16"/>
            <p:cNvGraphicFramePr>
              <a:graphicFrameLocks noChangeAspect="1"/>
            </p:cNvGraphicFramePr>
            <p:nvPr>
              <p:extLst>
                <p:ext uri="{D42A27DB-BD31-4B8C-83A1-F6EECF244321}">
                  <p14:modId xmlns:p14="http://schemas.microsoft.com/office/powerpoint/2010/main" val="2816256658"/>
                </p:ext>
              </p:extLst>
            </p:nvPr>
          </p:nvGraphicFramePr>
          <p:xfrm>
            <a:off x="5324852" y="1066800"/>
            <a:ext cx="3521445" cy="825500"/>
          </p:xfrm>
          <a:graphic>
            <a:graphicData uri="http://schemas.openxmlformats.org/presentationml/2006/ole">
              <mc:AlternateContent xmlns:mc="http://schemas.openxmlformats.org/markup-compatibility/2006">
                <mc:Choice xmlns:v="urn:schemas-microsoft-com:vml" Requires="v">
                  <p:oleObj spid="_x0000_s121086" name="公式" r:id="rId14" imgW="1358640" imgH="431640" progId="Equation.3">
                    <p:embed/>
                  </p:oleObj>
                </mc:Choice>
                <mc:Fallback>
                  <p:oleObj name="公式" r:id="rId14" imgW="1358640" imgH="431640" progId="Equation.3">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24852" y="1066800"/>
                          <a:ext cx="3521445" cy="825500"/>
                        </a:xfrm>
                        <a:prstGeom prst="rect">
                          <a:avLst/>
                        </a:prstGeom>
                        <a:noFill/>
                        <a:ln>
                          <a:noFill/>
                        </a:ln>
                        <a:effectLs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linds(horizont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sp>
        <p:nvSpPr>
          <p:cNvPr id="31" name="Text Box 6"/>
          <p:cNvSpPr txBox="1">
            <a:spLocks noChangeArrowheads="1"/>
          </p:cNvSpPr>
          <p:nvPr/>
        </p:nvSpPr>
        <p:spPr bwMode="auto">
          <a:xfrm>
            <a:off x="990600" y="1325563"/>
            <a:ext cx="3771900"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400" i="0" u="none" strike="noStrike" kern="0" cap="none" spc="0" normalizeH="0" baseline="0" noProof="0" dirty="0" smtClean="0">
                <a:ln>
                  <a:noFill/>
                </a:ln>
                <a:solidFill>
                  <a:srgbClr val="C00000"/>
                </a:solidFill>
                <a:effectLst/>
                <a:uLnTx/>
                <a:uFillTx/>
              </a:rPr>
              <a:t>B</a:t>
            </a:r>
            <a:r>
              <a:rPr kumimoji="0" lang="zh-CN" altLang="en-US" sz="2400" i="0" u="none" strike="noStrike" kern="0" cap="none" spc="0" normalizeH="0" baseline="0" noProof="0" dirty="0" smtClean="0">
                <a:ln>
                  <a:noFill/>
                </a:ln>
                <a:solidFill>
                  <a:srgbClr val="C00000"/>
                </a:solidFill>
                <a:effectLst/>
                <a:uLnTx/>
                <a:uFillTx/>
              </a:rPr>
              <a:t>、考</a:t>
            </a:r>
            <a:r>
              <a:rPr kumimoji="0" lang="zh-CN" altLang="en-US" sz="2400" i="0" u="none" strike="noStrike" kern="0" cap="none" spc="0" normalizeH="0" baseline="0" noProof="0" dirty="0">
                <a:ln>
                  <a:noFill/>
                </a:ln>
                <a:solidFill>
                  <a:srgbClr val="C00000"/>
                </a:solidFill>
                <a:effectLst/>
                <a:uLnTx/>
                <a:uFillTx/>
              </a:rPr>
              <a:t>虑消光比的限制</a:t>
            </a:r>
          </a:p>
        </p:txBody>
      </p:sp>
      <p:grpSp>
        <p:nvGrpSpPr>
          <p:cNvPr id="36" name="Group 11"/>
          <p:cNvGrpSpPr>
            <a:grpSpLocks/>
          </p:cNvGrpSpPr>
          <p:nvPr/>
        </p:nvGrpSpPr>
        <p:grpSpPr bwMode="auto">
          <a:xfrm>
            <a:off x="1143000" y="3230563"/>
            <a:ext cx="4727575" cy="457200"/>
            <a:chOff x="720" y="1632"/>
            <a:chExt cx="2978" cy="288"/>
          </a:xfrm>
        </p:grpSpPr>
        <p:sp>
          <p:nvSpPr>
            <p:cNvPr id="37" name="Text Box 12"/>
            <p:cNvSpPr txBox="1">
              <a:spLocks noChangeArrowheads="1"/>
            </p:cNvSpPr>
            <p:nvPr/>
          </p:nvSpPr>
          <p:spPr bwMode="auto">
            <a:xfrm>
              <a:off x="720" y="1641"/>
              <a:ext cx="249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为保证衍射光和入射光不重叠，要求</a:t>
              </a:r>
            </a:p>
          </p:txBody>
        </p:sp>
        <p:graphicFrame>
          <p:nvGraphicFramePr>
            <p:cNvPr id="38" name="Object 13"/>
            <p:cNvGraphicFramePr>
              <a:graphicFrameLocks noChangeAspect="1"/>
            </p:cNvGraphicFramePr>
            <p:nvPr/>
          </p:nvGraphicFramePr>
          <p:xfrm>
            <a:off x="3120" y="1632"/>
            <a:ext cx="578" cy="288"/>
          </p:xfrm>
          <a:graphic>
            <a:graphicData uri="http://schemas.openxmlformats.org/presentationml/2006/ole">
              <mc:AlternateContent xmlns:mc="http://schemas.openxmlformats.org/markup-compatibility/2006">
                <mc:Choice xmlns:v="urn:schemas-microsoft-com:vml" Requires="v">
                  <p:oleObj spid="_x0000_s122254" name="公式" r:id="rId3" imgW="533160" imgH="228600" progId="Equation.3">
                    <p:embed/>
                  </p:oleObj>
                </mc:Choice>
                <mc:Fallback>
                  <p:oleObj name="公式" r:id="rId3" imgW="533160" imgH="22860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632"/>
                          <a:ext cx="57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9" name="Group 14"/>
          <p:cNvGrpSpPr>
            <a:grpSpLocks/>
          </p:cNvGrpSpPr>
          <p:nvPr/>
        </p:nvGrpSpPr>
        <p:grpSpPr bwMode="auto">
          <a:xfrm>
            <a:off x="1295400" y="3581402"/>
            <a:ext cx="6781800" cy="1042988"/>
            <a:chOff x="816" y="1853"/>
            <a:chExt cx="4272" cy="657"/>
          </a:xfrm>
        </p:grpSpPr>
        <p:graphicFrame>
          <p:nvGraphicFramePr>
            <p:cNvPr id="40" name="Object 15"/>
            <p:cNvGraphicFramePr>
              <a:graphicFrameLocks noChangeAspect="1"/>
            </p:cNvGraphicFramePr>
            <p:nvPr>
              <p:extLst>
                <p:ext uri="{D42A27DB-BD31-4B8C-83A1-F6EECF244321}">
                  <p14:modId xmlns:p14="http://schemas.microsoft.com/office/powerpoint/2010/main" val="3922632080"/>
                </p:ext>
              </p:extLst>
            </p:nvPr>
          </p:nvGraphicFramePr>
          <p:xfrm>
            <a:off x="1318" y="1920"/>
            <a:ext cx="869" cy="542"/>
          </p:xfrm>
          <a:graphic>
            <a:graphicData uri="http://schemas.openxmlformats.org/presentationml/2006/ole">
              <mc:AlternateContent xmlns:mc="http://schemas.openxmlformats.org/markup-compatibility/2006">
                <mc:Choice xmlns:v="urn:schemas-microsoft-com:vml" Requires="v">
                  <p:oleObj spid="_x0000_s122255" name="Equation" r:id="rId5" imgW="799920" imgH="431640" progId="Equation.3">
                    <p:embed/>
                  </p:oleObj>
                </mc:Choice>
                <mc:Fallback>
                  <p:oleObj name="Equation" r:id="rId5" imgW="799920" imgH="431640" progId="Equation.3">
                    <p:embed/>
                    <p:pic>
                      <p:nvPicPr>
                        <p:cNvPr id="0" name="Picture 16"/>
                        <p:cNvPicPr>
                          <a:picLocks noChangeAspect="1" noChangeArrowheads="1"/>
                        </p:cNvPicPr>
                        <p:nvPr/>
                      </p:nvPicPr>
                      <p:blipFill>
                        <a:blip r:embed="rId6"/>
                        <a:srcRect/>
                        <a:stretch>
                          <a:fillRect/>
                        </a:stretch>
                      </p:blipFill>
                      <p:spPr bwMode="auto">
                        <a:xfrm>
                          <a:off x="1318" y="1920"/>
                          <a:ext cx="869"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 Box 16"/>
            <p:cNvSpPr txBox="1">
              <a:spLocks noChangeArrowheads="1"/>
            </p:cNvSpPr>
            <p:nvPr/>
          </p:nvSpPr>
          <p:spPr bwMode="auto">
            <a:xfrm>
              <a:off x="816" y="2064"/>
              <a:ext cx="48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其中</a:t>
              </a:r>
            </a:p>
          </p:txBody>
        </p:sp>
        <p:sp>
          <p:nvSpPr>
            <p:cNvPr id="42" name="Text Box 17"/>
            <p:cNvSpPr txBox="1">
              <a:spLocks noChangeArrowheads="1"/>
            </p:cNvSpPr>
            <p:nvPr/>
          </p:nvSpPr>
          <p:spPr bwMode="auto">
            <a:xfrm>
              <a:off x="2112" y="2112"/>
              <a:ext cx="1056" cy="23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00CC99"/>
                  </a:solidFill>
                  <a:effectLst/>
                  <a:uLnTx/>
                  <a:uFillTx/>
                </a:rPr>
                <a:t>（ </a:t>
              </a:r>
              <a:r>
                <a:rPr kumimoji="0" lang="en-US" altLang="zh-CN" sz="1800" i="0" u="none" strike="noStrike" kern="0" cap="none" spc="0" normalizeH="0" baseline="0" noProof="0">
                  <a:ln>
                    <a:noFill/>
                  </a:ln>
                  <a:solidFill>
                    <a:srgbClr val="00CC99"/>
                  </a:solidFill>
                  <a:effectLst/>
                  <a:uLnTx/>
                  <a:uFillTx/>
                </a:rPr>
                <a:t>Bragg </a:t>
              </a:r>
              <a:r>
                <a:rPr kumimoji="0" lang="zh-CN" altLang="en-US" sz="1800" i="0" u="none" strike="noStrike" kern="0" cap="none" spc="0" normalizeH="0" baseline="0" noProof="0">
                  <a:ln>
                    <a:noFill/>
                  </a:ln>
                  <a:solidFill>
                    <a:srgbClr val="00CC99"/>
                  </a:solidFill>
                  <a:effectLst/>
                  <a:uLnTx/>
                  <a:uFillTx/>
                </a:rPr>
                <a:t>条件）</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43" name="Object 18"/>
            <p:cNvGraphicFramePr>
              <a:graphicFrameLocks noChangeAspect="1"/>
            </p:cNvGraphicFramePr>
            <p:nvPr>
              <p:extLst>
                <p:ext uri="{D42A27DB-BD31-4B8C-83A1-F6EECF244321}">
                  <p14:modId xmlns:p14="http://schemas.microsoft.com/office/powerpoint/2010/main" val="1623203264"/>
                </p:ext>
              </p:extLst>
            </p:nvPr>
          </p:nvGraphicFramePr>
          <p:xfrm>
            <a:off x="3312" y="1968"/>
            <a:ext cx="799" cy="542"/>
          </p:xfrm>
          <a:graphic>
            <a:graphicData uri="http://schemas.openxmlformats.org/presentationml/2006/ole">
              <mc:AlternateContent xmlns:mc="http://schemas.openxmlformats.org/markup-compatibility/2006">
                <mc:Choice xmlns:v="urn:schemas-microsoft-com:vml" Requires="v">
                  <p:oleObj spid="_x0000_s122256" name="Equation" r:id="rId7" imgW="736560" imgH="431640" progId="Equation.3">
                    <p:embed/>
                  </p:oleObj>
                </mc:Choice>
                <mc:Fallback>
                  <p:oleObj name="Equation" r:id="rId7" imgW="736560" imgH="431640" progId="Equation.3">
                    <p:embed/>
                    <p:pic>
                      <p:nvPicPr>
                        <p:cNvPr id="0" name="Picture 17"/>
                        <p:cNvPicPr>
                          <a:picLocks noChangeAspect="1" noChangeArrowheads="1"/>
                        </p:cNvPicPr>
                        <p:nvPr/>
                      </p:nvPicPr>
                      <p:blipFill>
                        <a:blip r:embed="rId8"/>
                        <a:srcRect/>
                        <a:stretch>
                          <a:fillRect/>
                        </a:stretch>
                      </p:blipFill>
                      <p:spPr bwMode="auto">
                        <a:xfrm>
                          <a:off x="3312" y="1968"/>
                          <a:ext cx="799"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 Box 19"/>
            <p:cNvSpPr txBox="1">
              <a:spLocks noChangeArrowheads="1"/>
            </p:cNvSpPr>
            <p:nvPr/>
          </p:nvSpPr>
          <p:spPr bwMode="auto">
            <a:xfrm>
              <a:off x="4032" y="2112"/>
              <a:ext cx="105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00CC99"/>
                  </a:solidFill>
                  <a:effectLst/>
                  <a:uLnTx/>
                  <a:uFillTx/>
                </a:rPr>
                <a:t>（ 全宽度 ）</a:t>
              </a:r>
              <a:endParaRPr kumimoji="0" lang="zh-CN" altLang="en-US" sz="1800" i="0" u="none" strike="noStrike" kern="0" cap="none" spc="0" normalizeH="0" baseline="0" noProof="0">
                <a:ln>
                  <a:noFill/>
                </a:ln>
                <a:solidFill>
                  <a:sysClr val="windowText" lastClr="000000"/>
                </a:solidFill>
                <a:effectLst/>
                <a:uLnTx/>
                <a:uFillTx/>
              </a:endParaRPr>
            </a:p>
          </p:txBody>
        </p:sp>
        <p:sp>
          <p:nvSpPr>
            <p:cNvPr id="45" name="Line 20"/>
            <p:cNvSpPr>
              <a:spLocks noChangeShapeType="1"/>
            </p:cNvSpPr>
            <p:nvPr/>
          </p:nvSpPr>
          <p:spPr bwMode="auto">
            <a:xfrm flipV="1">
              <a:off x="2208" y="1901"/>
              <a:ext cx="1392" cy="163"/>
            </a:xfrm>
            <a:prstGeom prst="line">
              <a:avLst/>
            </a:prstGeom>
            <a:noFill/>
            <a:ln w="9525">
              <a:solidFill>
                <a:srgbClr val="3333CC"/>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6" name="Line 21"/>
            <p:cNvSpPr>
              <a:spLocks noChangeShapeType="1"/>
            </p:cNvSpPr>
            <p:nvPr/>
          </p:nvSpPr>
          <p:spPr bwMode="auto">
            <a:xfrm flipH="1" flipV="1">
              <a:off x="3216" y="1853"/>
              <a:ext cx="336" cy="259"/>
            </a:xfrm>
            <a:prstGeom prst="line">
              <a:avLst/>
            </a:prstGeom>
            <a:noFill/>
            <a:ln w="9525">
              <a:solidFill>
                <a:srgbClr val="3333CC"/>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pSp>
      <p:grpSp>
        <p:nvGrpSpPr>
          <p:cNvPr id="52" name="Group 27"/>
          <p:cNvGrpSpPr>
            <a:grpSpLocks/>
          </p:cNvGrpSpPr>
          <p:nvPr/>
        </p:nvGrpSpPr>
        <p:grpSpPr bwMode="auto">
          <a:xfrm>
            <a:off x="685800" y="4602163"/>
            <a:ext cx="6716713" cy="914400"/>
            <a:chOff x="432" y="2496"/>
            <a:chExt cx="4231" cy="576"/>
          </a:xfrm>
        </p:grpSpPr>
        <p:graphicFrame>
          <p:nvGraphicFramePr>
            <p:cNvPr id="53" name="Object 28"/>
            <p:cNvGraphicFramePr>
              <a:graphicFrameLocks noChangeAspect="1"/>
            </p:cNvGraphicFramePr>
            <p:nvPr/>
          </p:nvGraphicFramePr>
          <p:xfrm>
            <a:off x="1762" y="2496"/>
            <a:ext cx="702" cy="542"/>
          </p:xfrm>
          <a:graphic>
            <a:graphicData uri="http://schemas.openxmlformats.org/presentationml/2006/ole">
              <mc:AlternateContent xmlns:mc="http://schemas.openxmlformats.org/markup-compatibility/2006">
                <mc:Choice xmlns:v="urn:schemas-microsoft-com:vml" Requires="v">
                  <p:oleObj spid="_x0000_s122257" name="公式" r:id="rId9" imgW="647640" imgH="431640" progId="Equation.3">
                    <p:embed/>
                  </p:oleObj>
                </mc:Choice>
                <mc:Fallback>
                  <p:oleObj name="公式" r:id="rId9" imgW="647640" imgH="431640" progId="Equation.3">
                    <p:embed/>
                    <p:pic>
                      <p:nvPicPr>
                        <p:cNvPr id="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2" y="2496"/>
                          <a:ext cx="702"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ext Box 29"/>
            <p:cNvSpPr txBox="1">
              <a:spLocks noChangeArrowheads="1"/>
            </p:cNvSpPr>
            <p:nvPr/>
          </p:nvSpPr>
          <p:spPr bwMode="auto">
            <a:xfrm>
              <a:off x="432" y="2640"/>
              <a:ext cx="134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00CC99"/>
                  </a:solidFill>
                  <a:effectLst/>
                  <a:uLnTx/>
                  <a:uFillTx/>
                </a:rPr>
                <a:t>（声波中心频率）</a:t>
              </a:r>
              <a:endParaRPr kumimoji="0" lang="zh-CN" altLang="en-US" sz="1800" i="0" u="none" strike="noStrike" kern="0" cap="none" spc="0" normalizeH="0" baseline="0" noProof="0">
                <a:ln>
                  <a:noFill/>
                </a:ln>
                <a:solidFill>
                  <a:sysClr val="windowText" lastClr="000000"/>
                </a:solidFill>
                <a:effectLst/>
                <a:uLnTx/>
                <a:uFillTx/>
              </a:endParaRPr>
            </a:p>
          </p:txBody>
        </p:sp>
        <p:sp>
          <p:nvSpPr>
            <p:cNvPr id="55" name="Text Box 30"/>
            <p:cNvSpPr txBox="1">
              <a:spLocks noChangeArrowheads="1"/>
            </p:cNvSpPr>
            <p:nvPr/>
          </p:nvSpPr>
          <p:spPr bwMode="auto">
            <a:xfrm>
              <a:off x="2688" y="2640"/>
              <a:ext cx="62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zh-CN" altLang="en-US" sz="1800" kern="0" dirty="0" smtClean="0">
                  <a:solidFill>
                    <a:sysClr val="windowText" lastClr="000000"/>
                  </a:solidFill>
                </a:rPr>
                <a:t>令</a:t>
              </a:r>
              <a:endParaRPr kumimoji="0" lang="zh-CN" altLang="en-US" sz="1800" i="0" u="none" strike="noStrike" kern="0" cap="none" spc="0" normalizeH="0" baseline="0" noProof="0" dirty="0">
                <a:ln>
                  <a:noFill/>
                </a:ln>
                <a:solidFill>
                  <a:sysClr val="windowText" lastClr="000000"/>
                </a:solidFill>
                <a:effectLst/>
                <a:uLnTx/>
                <a:uFillTx/>
              </a:endParaRPr>
            </a:p>
          </p:txBody>
        </p:sp>
        <p:graphicFrame>
          <p:nvGraphicFramePr>
            <p:cNvPr id="56" name="Object 31"/>
            <p:cNvGraphicFramePr>
              <a:graphicFrameLocks noChangeAspect="1"/>
            </p:cNvGraphicFramePr>
            <p:nvPr/>
          </p:nvGraphicFramePr>
          <p:xfrm>
            <a:off x="3090" y="2530"/>
            <a:ext cx="1573" cy="542"/>
          </p:xfrm>
          <a:graphic>
            <a:graphicData uri="http://schemas.openxmlformats.org/presentationml/2006/ole">
              <mc:AlternateContent xmlns:mc="http://schemas.openxmlformats.org/markup-compatibility/2006">
                <mc:Choice xmlns:v="urn:schemas-microsoft-com:vml" Requires="v">
                  <p:oleObj spid="_x0000_s122258" name="公式" r:id="rId11" imgW="1447560" imgH="431640" progId="Equation.3">
                    <p:embed/>
                  </p:oleObj>
                </mc:Choice>
                <mc:Fallback>
                  <p:oleObj name="公式" r:id="rId11" imgW="1447560" imgH="431640" progId="Equation.3">
                    <p:embed/>
                    <p:pic>
                      <p:nvPicPr>
                        <p:cNvPr id="0"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0" y="2530"/>
                          <a:ext cx="1573"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7" name="Text Box 32"/>
          <p:cNvSpPr txBox="1">
            <a:spLocks noChangeArrowheads="1"/>
          </p:cNvSpPr>
          <p:nvPr/>
        </p:nvSpPr>
        <p:spPr bwMode="auto">
          <a:xfrm>
            <a:off x="1752600" y="2620963"/>
            <a:ext cx="6019800"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发散</a:t>
            </a:r>
            <a:r>
              <a:rPr kumimoji="0" lang="zh-CN" altLang="en-US" sz="1800" i="0" u="none" strike="noStrike" kern="0" cap="none" spc="0" normalizeH="0" baseline="0" noProof="0" dirty="0">
                <a:ln>
                  <a:noFill/>
                </a:ln>
                <a:solidFill>
                  <a:sysClr val="windowText" lastClr="000000"/>
                </a:solidFill>
                <a:effectLst/>
                <a:uLnTx/>
                <a:uFillTx/>
              </a:rPr>
              <a:t>角太大，衍射光和非衍射光重叠，降低消光比。</a:t>
            </a:r>
          </a:p>
        </p:txBody>
      </p:sp>
      <p:grpSp>
        <p:nvGrpSpPr>
          <p:cNvPr id="3" name="Group 2"/>
          <p:cNvGrpSpPr/>
          <p:nvPr/>
        </p:nvGrpSpPr>
        <p:grpSpPr>
          <a:xfrm>
            <a:off x="2895600" y="2011363"/>
            <a:ext cx="5257800" cy="457200"/>
            <a:chOff x="2895600" y="2011363"/>
            <a:chExt cx="5257800" cy="457200"/>
          </a:xfrm>
        </p:grpSpPr>
        <p:sp>
          <p:nvSpPr>
            <p:cNvPr id="33" name="Text Box 8"/>
            <p:cNvSpPr txBox="1">
              <a:spLocks noChangeArrowheads="1"/>
            </p:cNvSpPr>
            <p:nvPr/>
          </p:nvSpPr>
          <p:spPr bwMode="auto">
            <a:xfrm>
              <a:off x="2895600" y="2011363"/>
              <a:ext cx="5257800" cy="36933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ysClr val="windowText" lastClr="000000"/>
                  </a:solidFill>
                  <a:effectLst/>
                  <a:uLnTx/>
                  <a:uFillTx/>
                </a:rPr>
                <a:t>如果强</a:t>
              </a:r>
              <a:r>
                <a:rPr kumimoji="0" lang="zh-CN" altLang="en-US" sz="1800" i="0" u="none" strike="noStrike" kern="0" cap="none" spc="0" normalizeH="0" baseline="0" noProof="0" dirty="0">
                  <a:ln>
                    <a:noFill/>
                  </a:ln>
                  <a:solidFill>
                    <a:sysClr val="windowText" lastClr="000000"/>
                  </a:solidFill>
                  <a:effectLst/>
                  <a:uLnTx/>
                  <a:uFillTx/>
                </a:rPr>
                <a:t>聚焦，细光腰，缩小      ，能否增大          ？</a:t>
              </a:r>
            </a:p>
          </p:txBody>
        </p:sp>
        <p:graphicFrame>
          <p:nvGraphicFramePr>
            <p:cNvPr id="34" name="Object 9"/>
            <p:cNvGraphicFramePr>
              <a:graphicFrameLocks noChangeAspect="1"/>
            </p:cNvGraphicFramePr>
            <p:nvPr>
              <p:extLst>
                <p:ext uri="{D42A27DB-BD31-4B8C-83A1-F6EECF244321}">
                  <p14:modId xmlns:p14="http://schemas.microsoft.com/office/powerpoint/2010/main" val="3930221640"/>
                </p:ext>
              </p:extLst>
            </p:nvPr>
          </p:nvGraphicFramePr>
          <p:xfrm>
            <a:off x="7391400" y="2011363"/>
            <a:ext cx="457200" cy="457200"/>
          </p:xfrm>
          <a:graphic>
            <a:graphicData uri="http://schemas.openxmlformats.org/presentationml/2006/ole">
              <mc:AlternateContent xmlns:mc="http://schemas.openxmlformats.org/markup-compatibility/2006">
                <mc:Choice xmlns:v="urn:schemas-microsoft-com:vml" Requires="v">
                  <p:oleObj spid="_x0000_s122259" name="公式" r:id="rId13" imgW="266400" imgH="228600" progId="Equation.3">
                    <p:embed/>
                  </p:oleObj>
                </mc:Choice>
                <mc:Fallback>
                  <p:oleObj name="公式" r:id="rId13" imgW="266400" imgH="228600" progId="Equation.3">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2011363"/>
                          <a:ext cx="457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0"/>
            <p:cNvGraphicFramePr>
              <a:graphicFrameLocks noChangeAspect="1"/>
            </p:cNvGraphicFramePr>
            <p:nvPr>
              <p:extLst>
                <p:ext uri="{D42A27DB-BD31-4B8C-83A1-F6EECF244321}">
                  <p14:modId xmlns:p14="http://schemas.microsoft.com/office/powerpoint/2010/main" val="1604752048"/>
                </p:ext>
              </p:extLst>
            </p:nvPr>
          </p:nvGraphicFramePr>
          <p:xfrm>
            <a:off x="5867400" y="2056329"/>
            <a:ext cx="215900" cy="279400"/>
          </p:xfrm>
          <a:graphic>
            <a:graphicData uri="http://schemas.openxmlformats.org/presentationml/2006/ole">
              <mc:AlternateContent xmlns:mc="http://schemas.openxmlformats.org/markup-compatibility/2006">
                <mc:Choice xmlns:v="urn:schemas-microsoft-com:vml" Requires="v">
                  <p:oleObj spid="_x0000_s122260" name="公式" r:id="rId15" imgW="126720" imgH="139680" progId="Equation.3">
                    <p:embed/>
                  </p:oleObj>
                </mc:Choice>
                <mc:Fallback>
                  <p:oleObj name="公式" r:id="rId15" imgW="126720" imgH="139680" progId="Equation.3">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7400" y="2056329"/>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21878" name="Object 22"/>
          <p:cNvGraphicFramePr>
            <a:graphicFrameLocks noChangeAspect="1"/>
          </p:cNvGraphicFramePr>
          <p:nvPr/>
        </p:nvGraphicFramePr>
        <p:xfrm>
          <a:off x="1828800" y="1752600"/>
          <a:ext cx="1066595" cy="806450"/>
        </p:xfrm>
        <a:graphic>
          <a:graphicData uri="http://schemas.openxmlformats.org/presentationml/2006/ole">
            <mc:AlternateContent xmlns:mc="http://schemas.openxmlformats.org/markup-compatibility/2006">
              <mc:Choice xmlns:v="urn:schemas-microsoft-com:vml" Requires="v">
                <p:oleObj spid="_x0000_s122261" name="公式" r:id="rId17" imgW="520560" imgH="393480" progId="Equation.3">
                  <p:embed/>
                </p:oleObj>
              </mc:Choice>
              <mc:Fallback>
                <p:oleObj name="公式" r:id="rId17" imgW="520560" imgH="393480" progId="Equation.3">
                  <p:embed/>
                  <p:pic>
                    <p:nvPicPr>
                      <p:cNvPr id="0"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28800" y="1752600"/>
                        <a:ext cx="106659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8" name="组合 57"/>
          <p:cNvGrpSpPr/>
          <p:nvPr/>
        </p:nvGrpSpPr>
        <p:grpSpPr>
          <a:xfrm>
            <a:off x="1295400" y="5410200"/>
            <a:ext cx="6934200" cy="1066804"/>
            <a:chOff x="1295400" y="5410200"/>
            <a:chExt cx="6934200" cy="1066804"/>
          </a:xfrm>
        </p:grpSpPr>
        <p:grpSp>
          <p:nvGrpSpPr>
            <p:cNvPr id="47" name="Group 22"/>
            <p:cNvGrpSpPr>
              <a:grpSpLocks/>
            </p:cNvGrpSpPr>
            <p:nvPr/>
          </p:nvGrpSpPr>
          <p:grpSpPr bwMode="auto">
            <a:xfrm>
              <a:off x="1295400" y="5516566"/>
              <a:ext cx="6934200" cy="960438"/>
              <a:chOff x="816" y="3072"/>
              <a:chExt cx="4368" cy="605"/>
            </a:xfrm>
          </p:grpSpPr>
          <p:graphicFrame>
            <p:nvGraphicFramePr>
              <p:cNvPr id="48" name="Object 23"/>
              <p:cNvGraphicFramePr>
                <a:graphicFrameLocks noChangeAspect="1"/>
              </p:cNvGraphicFramePr>
              <p:nvPr/>
            </p:nvGraphicFramePr>
            <p:xfrm>
              <a:off x="1427" y="3183"/>
              <a:ext cx="125" cy="271"/>
            </p:xfrm>
            <a:graphic>
              <a:graphicData uri="http://schemas.openxmlformats.org/presentationml/2006/ole">
                <mc:AlternateContent xmlns:mc="http://schemas.openxmlformats.org/markup-compatibility/2006">
                  <mc:Choice xmlns:v="urn:schemas-microsoft-com:vml" Requires="v">
                    <p:oleObj spid="_x0000_s122262" name="公式" r:id="rId19" imgW="114120" imgH="215640" progId="Equation.3">
                      <p:embed/>
                    </p:oleObj>
                  </mc:Choice>
                  <mc:Fallback>
                    <p:oleObj name="公式" r:id="rId19" imgW="114120" imgH="215640" progId="Equation.3">
                      <p:embed/>
                      <p:pic>
                        <p:nvPicPr>
                          <p:cNvPr id="0"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27" y="3183"/>
                            <a:ext cx="125" cy="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24"/>
              <p:cNvSpPr txBox="1">
                <a:spLocks noChangeArrowheads="1"/>
              </p:cNvSpPr>
              <p:nvPr/>
            </p:nvSpPr>
            <p:spPr bwMode="auto">
              <a:xfrm>
                <a:off x="816" y="3142"/>
                <a:ext cx="28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若</a:t>
                </a:r>
              </a:p>
            </p:txBody>
          </p:sp>
          <p:graphicFrame>
            <p:nvGraphicFramePr>
              <p:cNvPr id="50" name="Object 25"/>
              <p:cNvGraphicFramePr>
                <a:graphicFrameLocks noChangeAspect="1"/>
              </p:cNvGraphicFramePr>
              <p:nvPr/>
            </p:nvGraphicFramePr>
            <p:xfrm>
              <a:off x="2105" y="3072"/>
              <a:ext cx="1301" cy="605"/>
            </p:xfrm>
            <a:graphic>
              <a:graphicData uri="http://schemas.openxmlformats.org/presentationml/2006/ole">
                <mc:AlternateContent xmlns:mc="http://schemas.openxmlformats.org/markup-compatibility/2006">
                  <mc:Choice xmlns:v="urn:schemas-microsoft-com:vml" Requires="v">
                    <p:oleObj spid="_x0000_s122263" name="公式" r:id="rId21" imgW="977760" imgH="393480" progId="Equation.3">
                      <p:embed/>
                    </p:oleObj>
                  </mc:Choice>
                  <mc:Fallback>
                    <p:oleObj name="公式" r:id="rId21" imgW="977760" imgH="393480" progId="Equation.3">
                      <p:embed/>
                      <p:pic>
                        <p:nvPicPr>
                          <p:cNvPr id="0" name="Picture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05" y="3072"/>
                            <a:ext cx="1301" cy="6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 Box 26"/>
              <p:cNvSpPr txBox="1">
                <a:spLocks noChangeArrowheads="1"/>
              </p:cNvSpPr>
              <p:nvPr/>
            </p:nvSpPr>
            <p:spPr bwMode="auto">
              <a:xfrm>
                <a:off x="3600" y="3120"/>
                <a:ext cx="1584" cy="44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zh-CN"/>
                </a:defPPr>
                <a:lvl1pPr>
                  <a:buNone/>
                  <a:defRPr sz="20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CN" altLang="en-US" dirty="0"/>
                  <a:t>为了提高带宽，必须提高声波中心频率。</a:t>
                </a:r>
              </a:p>
            </p:txBody>
          </p:sp>
        </p:grpSp>
        <p:graphicFrame>
          <p:nvGraphicFramePr>
            <p:cNvPr id="121879" name="Object 23"/>
            <p:cNvGraphicFramePr>
              <a:graphicFrameLocks noChangeAspect="1"/>
            </p:cNvGraphicFramePr>
            <p:nvPr/>
          </p:nvGraphicFramePr>
          <p:xfrm>
            <a:off x="1610032" y="5410200"/>
            <a:ext cx="1514168" cy="838200"/>
          </p:xfrm>
          <a:graphic>
            <a:graphicData uri="http://schemas.openxmlformats.org/presentationml/2006/ole">
              <mc:AlternateContent xmlns:mc="http://schemas.openxmlformats.org/markup-compatibility/2006">
                <mc:Choice xmlns:v="urn:schemas-microsoft-com:vml" Requires="v">
                  <p:oleObj spid="_x0000_s122264" name="公式" r:id="rId23" imgW="711000" imgH="393480" progId="Equation.3">
                    <p:embed/>
                  </p:oleObj>
                </mc:Choice>
                <mc:Fallback>
                  <p:oleObj name="公式" r:id="rId23" imgW="711000" imgH="393480" progId="Equation.3">
                    <p:embed/>
                    <p:pic>
                      <p:nvPicPr>
                        <p:cNvPr id="0"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10032" y="5410200"/>
                          <a:ext cx="151416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1878"/>
                                        </p:tgtEl>
                                        <p:attrNameLst>
                                          <p:attrName>style.visibility</p:attrName>
                                        </p:attrNameLst>
                                      </p:cBhvr>
                                      <p:to>
                                        <p:strVal val="visible"/>
                                      </p:to>
                                    </p:set>
                                    <p:animEffect transition="in" filter="wipe(up)">
                                      <p:cBhvr>
                                        <p:cTn id="12" dur="500"/>
                                        <p:tgtEl>
                                          <p:spTgt spid="1218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§3.3.1  </a:t>
            </a:r>
            <a:r>
              <a:rPr lang="zh-CN" altLang="en-US" dirty="0" smtClean="0"/>
              <a:t>声光效应</a:t>
            </a:r>
            <a:endParaRPr lang="zh-CN" altLang="en-US" dirty="0"/>
          </a:p>
        </p:txBody>
      </p:sp>
      <p:sp>
        <p:nvSpPr>
          <p:cNvPr id="3" name="Content Placeholder 2"/>
          <p:cNvSpPr>
            <a:spLocks noGrp="1"/>
          </p:cNvSpPr>
          <p:nvPr>
            <p:ph idx="1"/>
          </p:nvPr>
        </p:nvSpPr>
        <p:spPr>
          <a:xfrm>
            <a:off x="457200" y="1328738"/>
            <a:ext cx="8229600" cy="4995862"/>
          </a:xfrm>
        </p:spPr>
        <p:txBody>
          <a:bodyPr/>
          <a:lstStyle/>
          <a:p>
            <a:r>
              <a:rPr lang="zh-CN" altLang="en-US" dirty="0" smtClean="0"/>
              <a:t>弹光效应</a:t>
            </a:r>
            <a:endParaRPr lang="en-US" altLang="zh-CN" dirty="0" smtClean="0"/>
          </a:p>
          <a:p>
            <a:pPr lvl="1"/>
            <a:r>
              <a:rPr lang="zh-CN" altLang="en-US" dirty="0" smtClean="0"/>
              <a:t>材料在应变场</a:t>
            </a:r>
            <a:r>
              <a:rPr lang="en-US" altLang="zh-CN" dirty="0" smtClean="0"/>
              <a:t>(</a:t>
            </a:r>
            <a:r>
              <a:rPr lang="zh-CN" altLang="en-US" dirty="0" smtClean="0"/>
              <a:t>外力</a:t>
            </a:r>
            <a:r>
              <a:rPr lang="en-US" altLang="zh-CN" dirty="0" smtClean="0"/>
              <a:t>)</a:t>
            </a:r>
            <a:r>
              <a:rPr lang="zh-CN" altLang="en-US" dirty="0" smtClean="0"/>
              <a:t>作用下光学折射率的变化</a:t>
            </a:r>
            <a:endParaRPr lang="en-US" altLang="zh-CN" dirty="0" smtClean="0"/>
          </a:p>
          <a:p>
            <a:pPr lvl="1"/>
            <a:endParaRPr lang="en-US" altLang="zh-CN" dirty="0" smtClean="0"/>
          </a:p>
          <a:p>
            <a:r>
              <a:rPr lang="zh-CN" altLang="en-US" dirty="0" smtClean="0"/>
              <a:t>声光效应</a:t>
            </a:r>
            <a:endParaRPr lang="en-US" altLang="zh-CN" dirty="0" smtClean="0"/>
          </a:p>
          <a:p>
            <a:pPr lvl="1">
              <a:lnSpc>
                <a:spcPct val="150000"/>
              </a:lnSpc>
            </a:pPr>
            <a:r>
              <a:rPr lang="zh-CN" altLang="en-US" sz="2000" dirty="0" smtClean="0"/>
              <a:t>声波是一种弹性波（纵向应力波），在介质中传播时，它使介质产生相应的弹性形变，从而激起介质中各质点沿声波的传播方向振动，引起介质的密度呈疏密相间的交替变化，因此，</a:t>
            </a:r>
            <a:r>
              <a:rPr lang="zh-CN" altLang="en-US" sz="2000" dirty="0" smtClean="0">
                <a:solidFill>
                  <a:srgbClr val="C00000"/>
                </a:solidFill>
              </a:rPr>
              <a:t>介质的折射率也随着声波发生相应的周期性变化</a:t>
            </a:r>
            <a:endParaRPr lang="en-US" altLang="zh-CN" sz="2000" dirty="0" smtClean="0">
              <a:solidFill>
                <a:srgbClr val="C00000"/>
              </a:solidFill>
            </a:endParaRPr>
          </a:p>
          <a:p>
            <a:pPr lvl="1">
              <a:lnSpc>
                <a:spcPct val="150000"/>
              </a:lnSpc>
            </a:pPr>
            <a:r>
              <a:rPr lang="zh-CN" altLang="en-US" sz="2000" dirty="0" smtClean="0"/>
              <a:t>折射率的这种周期性变化使得介质实际上等效于一个光学的“位相</a:t>
            </a:r>
            <a:r>
              <a:rPr lang="zh-CN" altLang="en-US" sz="2000" dirty="0" smtClean="0">
                <a:solidFill>
                  <a:srgbClr val="C00000"/>
                </a:solidFill>
              </a:rPr>
              <a:t>光栅</a:t>
            </a:r>
            <a:r>
              <a:rPr lang="zh-CN" altLang="en-US" sz="2000" dirty="0" smtClean="0"/>
              <a:t>”</a:t>
            </a:r>
          </a:p>
          <a:p>
            <a:pPr lvl="1"/>
            <a:endParaRPr lang="zh-CN" altLang="en-US" dirty="0"/>
          </a:p>
        </p:txBody>
      </p:sp>
      <p:sp>
        <p:nvSpPr>
          <p:cNvPr id="7" name="Text Box 12"/>
          <p:cNvSpPr txBox="1">
            <a:spLocks noChangeArrowheads="1"/>
          </p:cNvSpPr>
          <p:nvPr/>
        </p:nvSpPr>
        <p:spPr bwMode="auto">
          <a:xfrm>
            <a:off x="1752600" y="2423160"/>
            <a:ext cx="6934200" cy="40011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solidFill>
                  <a:srgbClr val="3333CC"/>
                </a:solidFill>
                <a:effectLst/>
                <a:uLnTx/>
                <a:uFillTx/>
              </a:rPr>
              <a:t>弹光效</a:t>
            </a:r>
            <a:r>
              <a:rPr kumimoji="0" lang="zh-CN" altLang="en-US" sz="1800" i="0" u="none" strike="noStrike" kern="0" cap="none" spc="0" normalizeH="0" baseline="0" noProof="0" smtClean="0">
                <a:ln>
                  <a:noFill/>
                </a:ln>
                <a:solidFill>
                  <a:srgbClr val="3333CC"/>
                </a:solidFill>
                <a:effectLst/>
                <a:uLnTx/>
                <a:uFillTx/>
              </a:rPr>
              <a:t>应</a:t>
            </a:r>
            <a:r>
              <a:rPr lang="zh-CN" altLang="en-US" sz="1800" kern="0" noProof="0" smtClean="0">
                <a:solidFill>
                  <a:srgbClr val="3333CC"/>
                </a:solidFill>
              </a:rPr>
              <a:t>：</a:t>
            </a:r>
            <a:r>
              <a:rPr lang="zh-CN" altLang="en-US" sz="2000" kern="0" smtClean="0">
                <a:solidFill>
                  <a:srgbClr val="3333CC"/>
                </a:solidFill>
              </a:rPr>
              <a:t>应力</a:t>
            </a:r>
            <a:r>
              <a:rPr kumimoji="0" lang="zh-CN" altLang="en-US" sz="2000" i="0" u="none" strike="noStrike" kern="0" cap="none" spc="0" normalizeH="0" baseline="0" noProof="0" smtClean="0">
                <a:ln>
                  <a:noFill/>
                </a:ln>
                <a:solidFill>
                  <a:srgbClr val="3333CC"/>
                </a:solidFill>
                <a:effectLst/>
                <a:uLnTx/>
                <a:uFillTx/>
              </a:rPr>
              <a:t>场</a:t>
            </a:r>
            <a:r>
              <a:rPr kumimoji="0" lang="zh-CN" altLang="en-US" sz="2000" i="0" u="none" strike="noStrike" kern="0" cap="none" spc="0" normalizeH="0" baseline="0" noProof="0" dirty="0" smtClean="0">
                <a:ln>
                  <a:noFill/>
                </a:ln>
                <a:solidFill>
                  <a:srgbClr val="3333CC"/>
                </a:solidFill>
                <a:effectLst/>
                <a:uLnTx/>
                <a:uFillTx/>
              </a:rPr>
              <a:t>作用</a:t>
            </a:r>
            <a:r>
              <a:rPr kumimoji="0" lang="en-US" altLang="zh-CN" sz="2000" i="0" u="none" strike="noStrike" kern="0" cap="none" spc="0" normalizeH="0" baseline="0" noProof="0" dirty="0" smtClean="0">
                <a:ln>
                  <a:noFill/>
                </a:ln>
                <a:solidFill>
                  <a:srgbClr val="3333CC"/>
                </a:solidFill>
                <a:effectLst/>
                <a:uLnTx/>
                <a:uFillTx/>
              </a:rPr>
              <a:t>—</a:t>
            </a:r>
            <a:r>
              <a:rPr kumimoji="0" lang="zh-CN" altLang="en-US" sz="2000" i="0" u="none" strike="noStrike" kern="0" cap="none" spc="0" normalizeH="0" baseline="0" noProof="0" dirty="0" smtClean="0">
                <a:ln>
                  <a:noFill/>
                </a:ln>
                <a:solidFill>
                  <a:srgbClr val="3333CC"/>
                </a:solidFill>
                <a:effectLst/>
                <a:uLnTx/>
                <a:uFillTx/>
              </a:rPr>
              <a:t>形变</a:t>
            </a:r>
            <a:r>
              <a:rPr kumimoji="0" lang="en-US" altLang="zh-CN" sz="2000" i="0" u="none" strike="noStrike" kern="0" cap="none" spc="0" normalizeH="0" baseline="0" noProof="0" dirty="0" smtClean="0">
                <a:ln>
                  <a:noFill/>
                </a:ln>
                <a:solidFill>
                  <a:srgbClr val="3333CC"/>
                </a:solidFill>
                <a:effectLst/>
                <a:uLnTx/>
                <a:uFillTx/>
              </a:rPr>
              <a:t>—</a:t>
            </a:r>
            <a:r>
              <a:rPr kumimoji="0" lang="zh-CN" altLang="en-US" sz="2000" i="0" u="none" strike="noStrike" kern="0" cap="none" spc="0" normalizeH="0" baseline="0" noProof="0" dirty="0" smtClean="0">
                <a:ln>
                  <a:noFill/>
                </a:ln>
                <a:solidFill>
                  <a:srgbClr val="3333CC"/>
                </a:solidFill>
                <a:effectLst/>
                <a:uLnTx/>
                <a:uFillTx/>
              </a:rPr>
              <a:t>附加电极化</a:t>
            </a:r>
            <a:r>
              <a:rPr kumimoji="0" lang="en-US" altLang="zh-CN" sz="2000" i="0" u="none" strike="noStrike" kern="0" cap="none" spc="0" normalizeH="0" baseline="0" noProof="0" dirty="0" smtClean="0">
                <a:ln>
                  <a:noFill/>
                </a:ln>
                <a:solidFill>
                  <a:srgbClr val="3333CC"/>
                </a:solidFill>
                <a:effectLst/>
                <a:uLnTx/>
                <a:uFillTx/>
              </a:rPr>
              <a:t>—</a:t>
            </a:r>
            <a:r>
              <a:rPr kumimoji="0" lang="zh-CN" altLang="en-US" sz="2000" i="0" u="none" strike="noStrike" kern="0" cap="none" spc="0" normalizeH="0" baseline="0" noProof="0" dirty="0" smtClean="0">
                <a:ln>
                  <a:noFill/>
                </a:ln>
                <a:solidFill>
                  <a:srgbClr val="3333CC"/>
                </a:solidFill>
                <a:effectLst/>
                <a:uLnTx/>
                <a:uFillTx/>
              </a:rPr>
              <a:t>折射率改变</a:t>
            </a:r>
            <a:endParaRPr kumimoji="0" lang="zh-CN" altLang="en-US" sz="2000" i="0" u="none" strike="noStrike" kern="0" cap="none" spc="0" normalizeH="0" baseline="0" noProof="0" dirty="0" smtClean="0">
              <a:ln>
                <a:noFill/>
              </a:ln>
              <a:solidFill>
                <a:sysClr val="windowText" lastClr="000000"/>
              </a:solidFill>
              <a:effectLst/>
              <a:uLnTx/>
              <a:uFillTx/>
            </a:endParaRPr>
          </a:p>
        </p:txBody>
      </p:sp>
      <p:pic>
        <p:nvPicPr>
          <p:cNvPr id="5" name="Picture 2"/>
          <p:cNvPicPr>
            <a:picLocks noChangeAspect="1" noChangeArrowheads="1"/>
          </p:cNvPicPr>
          <p:nvPr/>
        </p:nvPicPr>
        <p:blipFill>
          <a:blip r:embed="rId2" cstate="print">
            <a:lum bright="-20000" contrast="40000"/>
          </a:blip>
          <a:srcRect/>
          <a:stretch>
            <a:fillRect/>
          </a:stretch>
        </p:blipFill>
        <p:spPr bwMode="auto">
          <a:xfrm>
            <a:off x="2590800" y="1295400"/>
            <a:ext cx="3829050" cy="4786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sp>
        <p:nvSpPr>
          <p:cNvPr id="36" name="Text Box 6"/>
          <p:cNvSpPr txBox="1">
            <a:spLocks noChangeArrowheads="1"/>
          </p:cNvSpPr>
          <p:nvPr/>
        </p:nvSpPr>
        <p:spPr bwMode="auto">
          <a:xfrm>
            <a:off x="990600" y="1327150"/>
            <a:ext cx="1676400" cy="40011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i="0" u="none" strike="noStrike" kern="0" cap="none" spc="0" normalizeH="0" baseline="0" noProof="0" smtClean="0">
                <a:ln>
                  <a:noFill/>
                </a:ln>
                <a:solidFill>
                  <a:srgbClr val="C00000"/>
                </a:solidFill>
                <a:effectLst/>
                <a:uLnTx/>
                <a:uFillTx/>
              </a:rPr>
              <a:t>2</a:t>
            </a:r>
            <a:r>
              <a:rPr kumimoji="0" lang="zh-CN" altLang="en-US" sz="2000" i="0" u="none" strike="noStrike" kern="0" cap="none" spc="0" normalizeH="0" baseline="0" noProof="0" smtClean="0">
                <a:ln>
                  <a:noFill/>
                </a:ln>
                <a:solidFill>
                  <a:srgbClr val="C00000"/>
                </a:solidFill>
                <a:effectLst/>
                <a:uLnTx/>
                <a:uFillTx/>
              </a:rPr>
              <a:t>、衍</a:t>
            </a:r>
            <a:r>
              <a:rPr kumimoji="0" lang="zh-CN" altLang="en-US" sz="2000" i="0" u="none" strike="noStrike" kern="0" cap="none" spc="0" normalizeH="0" baseline="0" noProof="0" dirty="0">
                <a:ln>
                  <a:noFill/>
                </a:ln>
                <a:solidFill>
                  <a:srgbClr val="C00000"/>
                </a:solidFill>
                <a:effectLst/>
                <a:uLnTx/>
                <a:uFillTx/>
              </a:rPr>
              <a:t>射效率</a:t>
            </a:r>
            <a:endParaRPr kumimoji="0" lang="zh-CN" altLang="en-US" sz="1800" i="0" u="none" strike="noStrike" kern="0" cap="none" spc="0" normalizeH="0" baseline="0" noProof="0" dirty="0">
              <a:ln>
                <a:noFill/>
              </a:ln>
              <a:solidFill>
                <a:srgbClr val="C00000"/>
              </a:solidFill>
              <a:effectLst/>
              <a:uLnTx/>
              <a:uFillTx/>
            </a:endParaRPr>
          </a:p>
        </p:txBody>
      </p:sp>
      <p:graphicFrame>
        <p:nvGraphicFramePr>
          <p:cNvPr id="37" name="Object 7"/>
          <p:cNvGraphicFramePr>
            <a:graphicFrameLocks noChangeAspect="1"/>
          </p:cNvGraphicFramePr>
          <p:nvPr/>
        </p:nvGraphicFramePr>
        <p:xfrm>
          <a:off x="1219200" y="1800225"/>
          <a:ext cx="2474913" cy="860425"/>
        </p:xfrm>
        <a:graphic>
          <a:graphicData uri="http://schemas.openxmlformats.org/presentationml/2006/ole">
            <mc:AlternateContent xmlns:mc="http://schemas.openxmlformats.org/markup-compatibility/2006">
              <mc:Choice xmlns:v="urn:schemas-microsoft-com:vml" Requires="v">
                <p:oleObj spid="_x0000_s123280" name="公式" r:id="rId3" imgW="1434960" imgH="431640" progId="Equation.3">
                  <p:embed/>
                </p:oleObj>
              </mc:Choice>
              <mc:Fallback>
                <p:oleObj name="公式" r:id="rId3" imgW="1434960" imgH="43164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00225"/>
                        <a:ext cx="24749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8"/>
          <p:cNvGraphicFramePr>
            <a:graphicFrameLocks noChangeAspect="1"/>
          </p:cNvGraphicFramePr>
          <p:nvPr/>
        </p:nvGraphicFramePr>
        <p:xfrm>
          <a:off x="4013200" y="1571625"/>
          <a:ext cx="4292600" cy="1165225"/>
        </p:xfrm>
        <a:graphic>
          <a:graphicData uri="http://schemas.openxmlformats.org/presentationml/2006/ole">
            <mc:AlternateContent xmlns:mc="http://schemas.openxmlformats.org/markup-compatibility/2006">
              <mc:Choice xmlns:v="urn:schemas-microsoft-com:vml" Requires="v">
                <p:oleObj spid="_x0000_s123281" name="公式" r:id="rId5" imgW="2489040" imgH="583920" progId="Equation.3">
                  <p:embed/>
                </p:oleObj>
              </mc:Choice>
              <mc:Fallback>
                <p:oleObj name="公式" r:id="rId5" imgW="2489040" imgH="58392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200" y="1571625"/>
                        <a:ext cx="4292600"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 name="Group 9"/>
          <p:cNvGrpSpPr>
            <a:grpSpLocks/>
          </p:cNvGrpSpPr>
          <p:nvPr/>
        </p:nvGrpSpPr>
        <p:grpSpPr bwMode="auto">
          <a:xfrm>
            <a:off x="5943600" y="3095625"/>
            <a:ext cx="1720850" cy="1698625"/>
            <a:chOff x="3744" y="1536"/>
            <a:chExt cx="1084" cy="1070"/>
          </a:xfrm>
        </p:grpSpPr>
        <p:sp>
          <p:nvSpPr>
            <p:cNvPr id="40" name="Rectangle 10"/>
            <p:cNvSpPr>
              <a:spLocks noChangeArrowheads="1"/>
            </p:cNvSpPr>
            <p:nvPr/>
          </p:nvSpPr>
          <p:spPr bwMode="auto">
            <a:xfrm>
              <a:off x="4128" y="1680"/>
              <a:ext cx="528" cy="672"/>
            </a:xfrm>
            <a:prstGeom prst="rect">
              <a:avLst/>
            </a:prstGeom>
            <a:no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1" name="Line 11"/>
            <p:cNvSpPr>
              <a:spLocks noChangeShapeType="1"/>
            </p:cNvSpPr>
            <p:nvPr/>
          </p:nvSpPr>
          <p:spPr bwMode="auto">
            <a:xfrm flipV="1">
              <a:off x="4128" y="1536"/>
              <a:ext cx="24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2" name="Line 12"/>
            <p:cNvSpPr>
              <a:spLocks noChangeShapeType="1"/>
            </p:cNvSpPr>
            <p:nvPr/>
          </p:nvSpPr>
          <p:spPr bwMode="auto">
            <a:xfrm flipV="1">
              <a:off x="4656" y="1536"/>
              <a:ext cx="144"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3" name="Line 13"/>
            <p:cNvSpPr>
              <a:spLocks noChangeShapeType="1"/>
            </p:cNvSpPr>
            <p:nvPr/>
          </p:nvSpPr>
          <p:spPr bwMode="auto">
            <a:xfrm>
              <a:off x="4368" y="1536"/>
              <a:ext cx="43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4" name="Line 14"/>
            <p:cNvSpPr>
              <a:spLocks noChangeShapeType="1"/>
            </p:cNvSpPr>
            <p:nvPr/>
          </p:nvSpPr>
          <p:spPr bwMode="auto">
            <a:xfrm>
              <a:off x="4800" y="1536"/>
              <a:ext cx="0" cy="672"/>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5" name="Rectangle 15"/>
            <p:cNvSpPr>
              <a:spLocks noChangeArrowheads="1"/>
            </p:cNvSpPr>
            <p:nvPr/>
          </p:nvSpPr>
          <p:spPr bwMode="auto">
            <a:xfrm>
              <a:off x="4128" y="2352"/>
              <a:ext cx="528" cy="48"/>
            </a:xfrm>
            <a:prstGeom prst="rect">
              <a:avLst/>
            </a:prstGeom>
            <a:solidFill>
              <a:srgbClr val="0080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6" name="AutoShape 16"/>
            <p:cNvSpPr>
              <a:spLocks noChangeArrowheads="1"/>
            </p:cNvSpPr>
            <p:nvPr/>
          </p:nvSpPr>
          <p:spPr bwMode="auto">
            <a:xfrm rot="16200000" flipH="1">
              <a:off x="4632" y="2232"/>
              <a:ext cx="192" cy="144"/>
            </a:xfrm>
            <a:prstGeom prst="parallelogram">
              <a:avLst>
                <a:gd name="adj" fmla="val 89809"/>
              </a:avLst>
            </a:prstGeom>
            <a:solidFill>
              <a:srgbClr val="0080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7" name="Line 17"/>
            <p:cNvSpPr>
              <a:spLocks noChangeShapeType="1"/>
            </p:cNvSpPr>
            <p:nvPr/>
          </p:nvSpPr>
          <p:spPr bwMode="auto">
            <a:xfrm flipV="1">
              <a:off x="4368" y="2112"/>
              <a:ext cx="0" cy="192"/>
            </a:xfrm>
            <a:prstGeom prst="line">
              <a:avLst/>
            </a:prstGeom>
            <a:noFill/>
            <a:ln w="38100">
              <a:solidFill>
                <a:srgbClr val="CC66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8" name="AutoShape 18"/>
            <p:cNvSpPr>
              <a:spLocks noChangeArrowheads="1"/>
            </p:cNvSpPr>
            <p:nvPr/>
          </p:nvSpPr>
          <p:spPr bwMode="auto">
            <a:xfrm>
              <a:off x="3792" y="1968"/>
              <a:ext cx="240" cy="144"/>
            </a:xfrm>
            <a:prstGeom prst="rightArrow">
              <a:avLst>
                <a:gd name="adj1" fmla="val 50000"/>
                <a:gd name="adj2" fmla="val 41667"/>
              </a:avLst>
            </a:prstGeom>
            <a:solidFill>
              <a:srgbClr val="00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9" name="Text Box 19"/>
            <p:cNvSpPr txBox="1">
              <a:spLocks noChangeArrowheads="1"/>
            </p:cNvSpPr>
            <p:nvPr/>
          </p:nvSpPr>
          <p:spPr bwMode="auto">
            <a:xfrm>
              <a:off x="3744" y="1728"/>
              <a:ext cx="24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光</a:t>
              </a:r>
            </a:p>
          </p:txBody>
        </p:sp>
        <p:graphicFrame>
          <p:nvGraphicFramePr>
            <p:cNvPr id="50" name="Object 20"/>
            <p:cNvGraphicFramePr>
              <a:graphicFrameLocks noChangeAspect="1"/>
            </p:cNvGraphicFramePr>
            <p:nvPr/>
          </p:nvGraphicFramePr>
          <p:xfrm>
            <a:off x="4423" y="1968"/>
            <a:ext cx="164" cy="288"/>
          </p:xfrm>
          <a:graphic>
            <a:graphicData uri="http://schemas.openxmlformats.org/presentationml/2006/ole">
              <mc:AlternateContent xmlns:mc="http://schemas.openxmlformats.org/markup-compatibility/2006">
                <mc:Choice xmlns:v="urn:schemas-microsoft-com:vml" Requires="v">
                  <p:oleObj spid="_x0000_s123282" name="公式" r:id="rId7" imgW="152280" imgH="228600" progId="Equation.3">
                    <p:embed/>
                  </p:oleObj>
                </mc:Choice>
                <mc:Fallback>
                  <p:oleObj name="公式" r:id="rId7" imgW="152280" imgH="228600"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 y="1968"/>
                          <a:ext cx="16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21"/>
            <p:cNvGraphicFramePr>
              <a:graphicFrameLocks noChangeAspect="1"/>
            </p:cNvGraphicFramePr>
            <p:nvPr/>
          </p:nvGraphicFramePr>
          <p:xfrm>
            <a:off x="4272" y="2400"/>
            <a:ext cx="152" cy="206"/>
          </p:xfrm>
          <a:graphic>
            <a:graphicData uri="http://schemas.openxmlformats.org/presentationml/2006/ole">
              <mc:AlternateContent xmlns:mc="http://schemas.openxmlformats.org/markup-compatibility/2006">
                <mc:Choice xmlns:v="urn:schemas-microsoft-com:vml" Requires="v">
                  <p:oleObj spid="_x0000_s123283" name="公式" r:id="rId9" imgW="139680" imgH="164880" progId="Equation.3">
                    <p:embed/>
                  </p:oleObj>
                </mc:Choice>
                <mc:Fallback>
                  <p:oleObj name="公式" r:id="rId9" imgW="139680" imgH="16488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2400"/>
                          <a:ext cx="152" cy="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22"/>
            <p:cNvGraphicFramePr>
              <a:graphicFrameLocks noChangeAspect="1"/>
            </p:cNvGraphicFramePr>
            <p:nvPr/>
          </p:nvGraphicFramePr>
          <p:xfrm>
            <a:off x="4636" y="2338"/>
            <a:ext cx="192" cy="206"/>
          </p:xfrm>
          <a:graphic>
            <a:graphicData uri="http://schemas.openxmlformats.org/presentationml/2006/ole">
              <mc:AlternateContent xmlns:mc="http://schemas.openxmlformats.org/markup-compatibility/2006">
                <mc:Choice xmlns:v="urn:schemas-microsoft-com:vml" Requires="v">
                  <p:oleObj spid="_x0000_s123284" name="公式" r:id="rId11" imgW="177480" imgH="164880" progId="Equation.3">
                    <p:embed/>
                  </p:oleObj>
                </mc:Choice>
                <mc:Fallback>
                  <p:oleObj name="公式" r:id="rId11" imgW="177480" imgH="164880" progId="Equation.3">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6" y="2338"/>
                          <a:ext cx="192" cy="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3" name="Group 23"/>
          <p:cNvGrpSpPr>
            <a:grpSpLocks/>
          </p:cNvGrpSpPr>
          <p:nvPr/>
        </p:nvGrpSpPr>
        <p:grpSpPr bwMode="auto">
          <a:xfrm>
            <a:off x="990600" y="2819400"/>
            <a:ext cx="4038600" cy="1714500"/>
            <a:chOff x="624" y="1362"/>
            <a:chExt cx="2304" cy="1080"/>
          </a:xfrm>
        </p:grpSpPr>
        <p:sp>
          <p:nvSpPr>
            <p:cNvPr id="54" name="Text Box 24"/>
            <p:cNvSpPr txBox="1">
              <a:spLocks noChangeArrowheads="1"/>
            </p:cNvSpPr>
            <p:nvPr/>
          </p:nvSpPr>
          <p:spPr bwMode="auto">
            <a:xfrm>
              <a:off x="624" y="1392"/>
              <a:ext cx="2304" cy="407"/>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zh-CN" altLang="en-US" sz="1800" i="0" u="none" strike="noStrike" kern="0" cap="none" spc="0" normalizeH="0" baseline="0" noProof="0" dirty="0">
                  <a:ln>
                    <a:noFill/>
                  </a:ln>
                  <a:solidFill>
                    <a:sysClr val="windowText" lastClr="000000"/>
                  </a:solidFill>
                  <a:effectLst/>
                  <a:uLnTx/>
                  <a:uFillTx/>
                </a:rPr>
                <a:t>考虑应变      和声波功率     </a:t>
              </a:r>
              <a:r>
                <a:rPr kumimoji="0" lang="zh-CN" altLang="en-US" sz="1800" i="0" u="none" strike="noStrike" kern="0" cap="none" spc="0" normalizeH="0" baseline="0" noProof="0" dirty="0" smtClean="0">
                  <a:ln>
                    <a:noFill/>
                  </a:ln>
                  <a:solidFill>
                    <a:sysClr val="windowText" lastClr="000000"/>
                  </a:solidFill>
                  <a:effectLst/>
                  <a:uLnTx/>
                  <a:uFillTx/>
                </a:rPr>
                <a:t> 有关</a:t>
              </a:r>
              <a:endParaRPr kumimoji="0" lang="zh-CN" altLang="en-US" sz="1800" i="0" u="none" strike="noStrike" kern="0" cap="none" spc="0" normalizeH="0" baseline="0" noProof="0" dirty="0">
                <a:ln>
                  <a:noFill/>
                </a:ln>
                <a:solidFill>
                  <a:sysClr val="windowText" lastClr="000000"/>
                </a:solidFill>
                <a:effectLst/>
                <a:uLnTx/>
                <a:uFillTx/>
              </a:endParaRPr>
            </a:p>
          </p:txBody>
        </p:sp>
        <p:graphicFrame>
          <p:nvGraphicFramePr>
            <p:cNvPr id="55" name="Object 25"/>
            <p:cNvGraphicFramePr>
              <a:graphicFrameLocks noChangeAspect="1"/>
            </p:cNvGraphicFramePr>
            <p:nvPr/>
          </p:nvGraphicFramePr>
          <p:xfrm>
            <a:off x="1363" y="1392"/>
            <a:ext cx="152" cy="222"/>
          </p:xfrm>
          <a:graphic>
            <a:graphicData uri="http://schemas.openxmlformats.org/presentationml/2006/ole">
              <mc:AlternateContent xmlns:mc="http://schemas.openxmlformats.org/markup-compatibility/2006">
                <mc:Choice xmlns:v="urn:schemas-microsoft-com:vml" Requires="v">
                  <p:oleObj spid="_x0000_s123285" name="公式" r:id="rId13" imgW="139680" imgH="177480" progId="Equation.3">
                    <p:embed/>
                  </p:oleObj>
                </mc:Choice>
                <mc:Fallback>
                  <p:oleObj name="公式" r:id="rId13" imgW="139680" imgH="17748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3" y="1392"/>
                          <a:ext cx="152" cy="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26"/>
            <p:cNvGraphicFramePr>
              <a:graphicFrameLocks noChangeAspect="1"/>
            </p:cNvGraphicFramePr>
            <p:nvPr/>
          </p:nvGraphicFramePr>
          <p:xfrm>
            <a:off x="2228" y="1362"/>
            <a:ext cx="178" cy="288"/>
          </p:xfrm>
          <a:graphic>
            <a:graphicData uri="http://schemas.openxmlformats.org/presentationml/2006/ole">
              <mc:AlternateContent xmlns:mc="http://schemas.openxmlformats.org/markup-compatibility/2006">
                <mc:Choice xmlns:v="urn:schemas-microsoft-com:vml" Requires="v">
                  <p:oleObj spid="_x0000_s123286" name="公式" r:id="rId15" imgW="164880" imgH="228600" progId="Equation.3">
                    <p:embed/>
                  </p:oleObj>
                </mc:Choice>
                <mc:Fallback>
                  <p:oleObj name="公式" r:id="rId15" imgW="164880" imgH="22860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28" y="1362"/>
                          <a:ext cx="17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27"/>
            <p:cNvGraphicFramePr>
              <a:graphicFrameLocks noChangeAspect="1"/>
            </p:cNvGraphicFramePr>
            <p:nvPr/>
          </p:nvGraphicFramePr>
          <p:xfrm>
            <a:off x="966" y="1666"/>
            <a:ext cx="1770" cy="542"/>
          </p:xfrm>
          <a:graphic>
            <a:graphicData uri="http://schemas.openxmlformats.org/presentationml/2006/ole">
              <mc:AlternateContent xmlns:mc="http://schemas.openxmlformats.org/markup-compatibility/2006">
                <mc:Choice xmlns:v="urn:schemas-microsoft-com:vml" Requires="v">
                  <p:oleObj spid="_x0000_s123287" name="公式" r:id="rId17" imgW="1625400" imgH="431640" progId="Equation.3">
                    <p:embed/>
                  </p:oleObj>
                </mc:Choice>
                <mc:Fallback>
                  <p:oleObj name="公式" r:id="rId17" imgW="1625400" imgH="431640" progId="Equation.3">
                    <p:embed/>
                    <p:pic>
                      <p:nvPicPr>
                        <p:cNvPr id="0"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6" y="1666"/>
                          <a:ext cx="1770"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 Box 28"/>
            <p:cNvSpPr txBox="1">
              <a:spLocks noChangeArrowheads="1"/>
            </p:cNvSpPr>
            <p:nvPr/>
          </p:nvSpPr>
          <p:spPr bwMode="auto">
            <a:xfrm>
              <a:off x="1056" y="2112"/>
              <a:ext cx="816" cy="33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a:ln>
                    <a:noFill/>
                  </a:ln>
                  <a:solidFill>
                    <a:srgbClr val="3333CC"/>
                  </a:solidFill>
                  <a:effectLst/>
                  <a:uLnTx/>
                  <a:uFillTx/>
                </a:rPr>
                <a:t>单位时间能流流过的体积</a:t>
              </a:r>
              <a:endParaRPr kumimoji="0" lang="zh-CN" altLang="en-US" sz="1400" i="0" u="none" strike="noStrike" kern="0" cap="none" spc="0" normalizeH="0" baseline="0" noProof="0">
                <a:ln>
                  <a:noFill/>
                </a:ln>
                <a:solidFill>
                  <a:sysClr val="windowText" lastClr="000000"/>
                </a:solidFill>
                <a:effectLst/>
                <a:uLnTx/>
                <a:uFillTx/>
              </a:endParaRPr>
            </a:p>
          </p:txBody>
        </p:sp>
        <p:sp>
          <p:nvSpPr>
            <p:cNvPr id="59" name="Text Box 29"/>
            <p:cNvSpPr txBox="1">
              <a:spLocks noChangeArrowheads="1"/>
            </p:cNvSpPr>
            <p:nvPr/>
          </p:nvSpPr>
          <p:spPr bwMode="auto">
            <a:xfrm>
              <a:off x="1968" y="2160"/>
              <a:ext cx="816"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a:ln>
                    <a:noFill/>
                  </a:ln>
                  <a:solidFill>
                    <a:srgbClr val="3333CC"/>
                  </a:solidFill>
                  <a:effectLst/>
                  <a:uLnTx/>
                  <a:uFillTx/>
                </a:rPr>
                <a:t>声波能量密度</a:t>
              </a:r>
              <a:endParaRPr kumimoji="0" lang="zh-CN" altLang="en-US" sz="1400" i="0" u="none" strike="noStrike" kern="0" cap="none" spc="0" normalizeH="0" baseline="0" noProof="0">
                <a:ln>
                  <a:noFill/>
                </a:ln>
                <a:solidFill>
                  <a:sysClr val="windowText" lastClr="000000"/>
                </a:solidFill>
                <a:effectLst/>
                <a:uLnTx/>
                <a:uFillTx/>
              </a:endParaRPr>
            </a:p>
          </p:txBody>
        </p:sp>
      </p:grpSp>
      <p:grpSp>
        <p:nvGrpSpPr>
          <p:cNvPr id="67" name="组合 66"/>
          <p:cNvGrpSpPr/>
          <p:nvPr/>
        </p:nvGrpSpPr>
        <p:grpSpPr>
          <a:xfrm>
            <a:off x="1066800" y="4724400"/>
            <a:ext cx="5181600" cy="962025"/>
            <a:chOff x="1066800" y="4724400"/>
            <a:chExt cx="5181600" cy="962025"/>
          </a:xfrm>
        </p:grpSpPr>
        <p:grpSp>
          <p:nvGrpSpPr>
            <p:cNvPr id="60" name="Group 30"/>
            <p:cNvGrpSpPr>
              <a:grpSpLocks/>
            </p:cNvGrpSpPr>
            <p:nvPr/>
          </p:nvGrpSpPr>
          <p:grpSpPr bwMode="auto">
            <a:xfrm>
              <a:off x="4038600" y="5381625"/>
              <a:ext cx="2209800" cy="304800"/>
              <a:chOff x="2544" y="2976"/>
              <a:chExt cx="1392" cy="192"/>
            </a:xfrm>
          </p:grpSpPr>
          <p:sp>
            <p:nvSpPr>
              <p:cNvPr id="62" name="Text Box 32"/>
              <p:cNvSpPr txBox="1">
                <a:spLocks noChangeArrowheads="1"/>
              </p:cNvSpPr>
              <p:nvPr/>
            </p:nvSpPr>
            <p:spPr bwMode="auto">
              <a:xfrm>
                <a:off x="2544" y="2976"/>
                <a:ext cx="624"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zh-CN" altLang="en-US" sz="1400" kern="0" dirty="0">
                    <a:solidFill>
                      <a:srgbClr val="00B050"/>
                    </a:solidFill>
                  </a:rPr>
                  <a:t>胡</a:t>
                </a:r>
                <a:r>
                  <a:rPr kumimoji="0" lang="zh-CN" altLang="en-US" sz="1400" i="0" u="none" strike="noStrike" kern="0" cap="none" spc="0" normalizeH="0" baseline="0" noProof="0" dirty="0" smtClean="0">
                    <a:ln>
                      <a:noFill/>
                    </a:ln>
                    <a:solidFill>
                      <a:srgbClr val="00B050"/>
                    </a:solidFill>
                    <a:effectLst/>
                    <a:uLnTx/>
                    <a:uFillTx/>
                  </a:rPr>
                  <a:t>克定律</a:t>
                </a:r>
                <a:endParaRPr kumimoji="0" lang="zh-CN" altLang="en-US" sz="1800" i="0" u="none" strike="noStrike" kern="0" cap="none" spc="0" normalizeH="0" baseline="0" noProof="0" dirty="0">
                  <a:ln>
                    <a:noFill/>
                  </a:ln>
                  <a:solidFill>
                    <a:srgbClr val="00B050"/>
                  </a:solidFill>
                  <a:effectLst/>
                  <a:uLnTx/>
                  <a:uFillTx/>
                </a:endParaRPr>
              </a:p>
            </p:txBody>
          </p:sp>
          <p:sp>
            <p:nvSpPr>
              <p:cNvPr id="63" name="Text Box 33"/>
              <p:cNvSpPr txBox="1">
                <a:spLocks noChangeArrowheads="1"/>
              </p:cNvSpPr>
              <p:nvPr/>
            </p:nvSpPr>
            <p:spPr bwMode="auto">
              <a:xfrm>
                <a:off x="3360" y="2976"/>
                <a:ext cx="576"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dirty="0">
                    <a:ln>
                      <a:noFill/>
                    </a:ln>
                    <a:solidFill>
                      <a:srgbClr val="00B050"/>
                    </a:solidFill>
                    <a:effectLst/>
                    <a:uLnTx/>
                    <a:uFillTx/>
                  </a:rPr>
                  <a:t>力</a:t>
                </a:r>
                <a:r>
                  <a:rPr kumimoji="0" lang="en-US" altLang="zh-CN" sz="1400" i="0" u="none" strike="noStrike" kern="0" cap="none" spc="0" normalizeH="0" baseline="0" noProof="0" dirty="0">
                    <a:ln>
                      <a:noFill/>
                    </a:ln>
                    <a:solidFill>
                      <a:srgbClr val="00B050"/>
                    </a:solidFill>
                    <a:effectLst/>
                    <a:uLnTx/>
                    <a:uFillTx/>
                  </a:rPr>
                  <a:t>x </a:t>
                </a:r>
                <a:r>
                  <a:rPr kumimoji="0" lang="zh-CN" altLang="en-US" sz="1400" i="0" u="none" strike="noStrike" kern="0" cap="none" spc="0" normalizeH="0" baseline="0" noProof="0" dirty="0">
                    <a:ln>
                      <a:noFill/>
                    </a:ln>
                    <a:solidFill>
                      <a:srgbClr val="00B050"/>
                    </a:solidFill>
                    <a:effectLst/>
                    <a:uLnTx/>
                    <a:uFillTx/>
                  </a:rPr>
                  <a:t>位移</a:t>
                </a:r>
              </a:p>
            </p:txBody>
          </p:sp>
        </p:grpSp>
        <p:graphicFrame>
          <p:nvGraphicFramePr>
            <p:cNvPr id="122904" name="Object 24"/>
            <p:cNvGraphicFramePr>
              <a:graphicFrameLocks noChangeAspect="1"/>
            </p:cNvGraphicFramePr>
            <p:nvPr/>
          </p:nvGraphicFramePr>
          <p:xfrm>
            <a:off x="1066800" y="4724400"/>
            <a:ext cx="5029200" cy="912159"/>
          </p:xfrm>
          <a:graphic>
            <a:graphicData uri="http://schemas.openxmlformats.org/presentationml/2006/ole">
              <mc:AlternateContent xmlns:mc="http://schemas.openxmlformats.org/markup-compatibility/2006">
                <mc:Choice xmlns:v="urn:schemas-microsoft-com:vml" Requires="v">
                  <p:oleObj spid="_x0000_s123288" name="公式" r:id="rId19" imgW="2590560" imgH="469800" progId="Equation.3">
                    <p:embed/>
                  </p:oleObj>
                </mc:Choice>
                <mc:Fallback>
                  <p:oleObj name="公式" r:id="rId19" imgW="2590560" imgH="469800" progId="Equation.3">
                    <p:embed/>
                    <p:pic>
                      <p:nvPicPr>
                        <p:cNvPr id="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 y="4724400"/>
                          <a:ext cx="5029200" cy="91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9" name="组合 68"/>
          <p:cNvGrpSpPr/>
          <p:nvPr/>
        </p:nvGrpSpPr>
        <p:grpSpPr>
          <a:xfrm>
            <a:off x="1295400" y="5788025"/>
            <a:ext cx="6019800" cy="809625"/>
            <a:chOff x="1295400" y="5788025"/>
            <a:chExt cx="6019800" cy="809625"/>
          </a:xfrm>
        </p:grpSpPr>
        <p:grpSp>
          <p:nvGrpSpPr>
            <p:cNvPr id="64" name="Group 34"/>
            <p:cNvGrpSpPr>
              <a:grpSpLocks/>
            </p:cNvGrpSpPr>
            <p:nvPr/>
          </p:nvGrpSpPr>
          <p:grpSpPr bwMode="auto">
            <a:xfrm>
              <a:off x="1295400" y="5788025"/>
              <a:ext cx="6019800" cy="809625"/>
              <a:chOff x="816" y="3232"/>
              <a:chExt cx="3792" cy="510"/>
            </a:xfrm>
          </p:grpSpPr>
          <p:sp>
            <p:nvSpPr>
              <p:cNvPr id="65" name="Text Box 35"/>
              <p:cNvSpPr txBox="1">
                <a:spLocks noChangeArrowheads="1"/>
              </p:cNvSpPr>
              <p:nvPr/>
            </p:nvSpPr>
            <p:spPr bwMode="auto">
              <a:xfrm>
                <a:off x="816" y="3321"/>
                <a:ext cx="52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求得</a:t>
                </a:r>
              </a:p>
            </p:txBody>
          </p:sp>
          <p:graphicFrame>
            <p:nvGraphicFramePr>
              <p:cNvPr id="66" name="Object 36"/>
              <p:cNvGraphicFramePr>
                <a:graphicFrameLocks noChangeAspect="1"/>
              </p:cNvGraphicFramePr>
              <p:nvPr/>
            </p:nvGraphicFramePr>
            <p:xfrm>
              <a:off x="1214" y="3232"/>
              <a:ext cx="1838" cy="510"/>
            </p:xfrm>
            <a:graphic>
              <a:graphicData uri="http://schemas.openxmlformats.org/presentationml/2006/ole">
                <mc:AlternateContent xmlns:mc="http://schemas.openxmlformats.org/markup-compatibility/2006">
                  <mc:Choice xmlns:v="urn:schemas-microsoft-com:vml" Requires="v">
                    <p:oleObj spid="_x0000_s123289" name="公式" r:id="rId21" imgW="1688760" imgH="406080" progId="Equation.3">
                      <p:embed/>
                    </p:oleObj>
                  </mc:Choice>
                  <mc:Fallback>
                    <p:oleObj name="公式" r:id="rId21" imgW="1688760" imgH="406080" progId="Equation.3">
                      <p:embed/>
                      <p:pic>
                        <p:nvPicPr>
                          <p:cNvPr id="0"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4" y="3232"/>
                            <a:ext cx="1838" cy="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Box 38"/>
              <p:cNvSpPr txBox="1">
                <a:spLocks noChangeArrowheads="1"/>
              </p:cNvSpPr>
              <p:nvPr/>
            </p:nvSpPr>
            <p:spPr bwMode="auto">
              <a:xfrm>
                <a:off x="3840" y="3360"/>
                <a:ext cx="76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声波强度</a:t>
                </a:r>
                <a:endParaRPr kumimoji="0" lang="zh-CN" altLang="en-US" sz="1800" i="0" u="none" strike="noStrike" kern="0" cap="none" spc="0" normalizeH="0" baseline="0" noProof="0">
                  <a:ln>
                    <a:noFill/>
                  </a:ln>
                  <a:solidFill>
                    <a:sysClr val="windowText" lastClr="000000"/>
                  </a:solidFill>
                  <a:effectLst/>
                  <a:uLnTx/>
                  <a:uFillTx/>
                </a:endParaRPr>
              </a:p>
            </p:txBody>
          </p:sp>
        </p:grpSp>
        <p:graphicFrame>
          <p:nvGraphicFramePr>
            <p:cNvPr id="122905" name="Object 25"/>
            <p:cNvGraphicFramePr>
              <a:graphicFrameLocks noChangeAspect="1"/>
            </p:cNvGraphicFramePr>
            <p:nvPr/>
          </p:nvGraphicFramePr>
          <p:xfrm>
            <a:off x="5842000" y="5943600"/>
            <a:ext cx="330200" cy="495300"/>
          </p:xfrm>
          <a:graphic>
            <a:graphicData uri="http://schemas.openxmlformats.org/presentationml/2006/ole">
              <mc:AlternateContent xmlns:mc="http://schemas.openxmlformats.org/markup-compatibility/2006">
                <mc:Choice xmlns:v="urn:schemas-microsoft-com:vml" Requires="v">
                  <p:oleObj spid="_x0000_s123290" name="公式" r:id="rId23" imgW="152280" imgH="228600" progId="Equation.3">
                    <p:embed/>
                  </p:oleObj>
                </mc:Choice>
                <mc:Fallback>
                  <p:oleObj name="公式" r:id="rId23" imgW="152280" imgH="228600" progId="Equation.3">
                    <p:embed/>
                    <p:pic>
                      <p:nvPicPr>
                        <p:cNvPr id="0" name="Picture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42000" y="5943600"/>
                          <a:ext cx="330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1" name="Freeform 60"/>
          <p:cNvSpPr/>
          <p:nvPr/>
        </p:nvSpPr>
        <p:spPr bwMode="auto">
          <a:xfrm>
            <a:off x="4911213" y="2728452"/>
            <a:ext cx="1622322" cy="3687096"/>
          </a:xfrm>
          <a:custGeom>
            <a:avLst/>
            <a:gdLst>
              <a:gd name="connsiteX0" fmla="*/ 0 w 1622322"/>
              <a:gd name="connsiteY0" fmla="*/ 3687096 h 3687096"/>
              <a:gd name="connsiteX1" fmla="*/ 1386348 w 1622322"/>
              <a:gd name="connsiteY1" fmla="*/ 2993922 h 3687096"/>
              <a:gd name="connsiteX2" fmla="*/ 1415845 w 1622322"/>
              <a:gd name="connsiteY2" fmla="*/ 2168013 h 3687096"/>
              <a:gd name="connsiteX3" fmla="*/ 648929 w 1622322"/>
              <a:gd name="connsiteY3" fmla="*/ 1209367 h 3687096"/>
              <a:gd name="connsiteX4" fmla="*/ 324464 w 1622322"/>
              <a:gd name="connsiteY4" fmla="*/ 0 h 368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322" h="3687096">
                <a:moveTo>
                  <a:pt x="0" y="3687096"/>
                </a:moveTo>
                <a:cubicBezTo>
                  <a:pt x="575187" y="3467099"/>
                  <a:pt x="1150374" y="3247103"/>
                  <a:pt x="1386348" y="2993922"/>
                </a:cubicBezTo>
                <a:cubicBezTo>
                  <a:pt x="1622322" y="2740742"/>
                  <a:pt x="1538748" y="2465439"/>
                  <a:pt x="1415845" y="2168013"/>
                </a:cubicBezTo>
                <a:cubicBezTo>
                  <a:pt x="1292942" y="1870587"/>
                  <a:pt x="830826" y="1570702"/>
                  <a:pt x="648929" y="1209367"/>
                </a:cubicBezTo>
                <a:cubicBezTo>
                  <a:pt x="467032" y="848032"/>
                  <a:pt x="395748" y="424016"/>
                  <a:pt x="324464" y="0"/>
                </a:cubicBezTo>
              </a:path>
            </a:pathLst>
          </a:custGeom>
          <a:noFill/>
          <a:ln w="9525" cap="flat" cmpd="sng" algn="ctr">
            <a:solidFill>
              <a:schemeClr val="accent1"/>
            </a:solidFill>
            <a:prstDash val="solid"/>
            <a:round/>
            <a:headEnd type="none" w="med" len="med"/>
            <a:tailEnd type="arrow" w="med" len="med"/>
          </a:ln>
          <a:effectLst/>
        </p:spPr>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graphicFrame>
        <p:nvGraphicFramePr>
          <p:cNvPr id="25" name="Object 5"/>
          <p:cNvGraphicFramePr>
            <a:graphicFrameLocks noChangeAspect="1"/>
          </p:cNvGraphicFramePr>
          <p:nvPr/>
        </p:nvGraphicFramePr>
        <p:xfrm>
          <a:off x="4876800" y="1079500"/>
          <a:ext cx="2917825" cy="809625"/>
        </p:xfrm>
        <a:graphic>
          <a:graphicData uri="http://schemas.openxmlformats.org/presentationml/2006/ole">
            <mc:AlternateContent xmlns:mc="http://schemas.openxmlformats.org/markup-compatibility/2006">
              <mc:Choice xmlns:v="urn:schemas-microsoft-com:vml" Requires="v">
                <p:oleObj spid="_x0000_s124291" name="公式" r:id="rId3" imgW="1688760" imgH="406080" progId="Equation.3">
                  <p:embed/>
                </p:oleObj>
              </mc:Choice>
              <mc:Fallback>
                <p:oleObj name="公式" r:id="rId3" imgW="1688760" imgH="40608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79500"/>
                        <a:ext cx="291782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Group 7"/>
          <p:cNvGrpSpPr>
            <a:grpSpLocks/>
          </p:cNvGrpSpPr>
          <p:nvPr/>
        </p:nvGrpSpPr>
        <p:grpSpPr bwMode="auto">
          <a:xfrm>
            <a:off x="1371600" y="2070101"/>
            <a:ext cx="7696200" cy="1589088"/>
            <a:chOff x="864" y="1104"/>
            <a:chExt cx="4848" cy="1001"/>
          </a:xfrm>
        </p:grpSpPr>
        <p:sp>
          <p:nvSpPr>
            <p:cNvPr id="27" name="Text Box 8"/>
            <p:cNvSpPr txBox="1">
              <a:spLocks noChangeArrowheads="1"/>
            </p:cNvSpPr>
            <p:nvPr/>
          </p:nvSpPr>
          <p:spPr bwMode="auto">
            <a:xfrm>
              <a:off x="3168" y="1296"/>
              <a:ext cx="48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正常</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28" name="Object 9"/>
            <p:cNvGraphicFramePr>
              <a:graphicFrameLocks noChangeAspect="1"/>
            </p:cNvGraphicFramePr>
            <p:nvPr/>
          </p:nvGraphicFramePr>
          <p:xfrm>
            <a:off x="864" y="1104"/>
            <a:ext cx="1894" cy="640"/>
          </p:xfrm>
          <a:graphic>
            <a:graphicData uri="http://schemas.openxmlformats.org/presentationml/2006/ole">
              <mc:AlternateContent xmlns:mc="http://schemas.openxmlformats.org/markup-compatibility/2006">
                <mc:Choice xmlns:v="urn:schemas-microsoft-com:vml" Requires="v">
                  <p:oleObj spid="_x0000_s124292" name="公式" r:id="rId5" imgW="1739880" imgH="507960" progId="Equation.3">
                    <p:embed/>
                  </p:oleObj>
                </mc:Choice>
                <mc:Fallback>
                  <p:oleObj name="公式" r:id="rId5" imgW="1739880" imgH="50796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1104"/>
                          <a:ext cx="1894" cy="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0"/>
            <p:cNvGraphicFramePr>
              <a:graphicFrameLocks noChangeAspect="1"/>
            </p:cNvGraphicFramePr>
            <p:nvPr/>
          </p:nvGraphicFramePr>
          <p:xfrm>
            <a:off x="3696" y="1136"/>
            <a:ext cx="802" cy="592"/>
          </p:xfrm>
          <a:graphic>
            <a:graphicData uri="http://schemas.openxmlformats.org/presentationml/2006/ole">
              <mc:AlternateContent xmlns:mc="http://schemas.openxmlformats.org/markup-compatibility/2006">
                <mc:Choice xmlns:v="urn:schemas-microsoft-com:vml" Requires="v">
                  <p:oleObj spid="_x0000_s124293" name="公式" r:id="rId7" imgW="736560" imgH="469800" progId="Equation.3">
                    <p:embed/>
                  </p:oleObj>
                </mc:Choice>
                <mc:Fallback>
                  <p:oleObj name="公式" r:id="rId7" imgW="736560" imgH="469800"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6" y="1136"/>
                          <a:ext cx="802" cy="59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11"/>
            <p:cNvSpPr txBox="1">
              <a:spLocks noChangeArrowheads="1"/>
            </p:cNvSpPr>
            <p:nvPr/>
          </p:nvSpPr>
          <p:spPr bwMode="auto">
            <a:xfrm>
              <a:off x="4800" y="1528"/>
              <a:ext cx="912" cy="57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C6600"/>
                  </a:solidFill>
                  <a:effectLst/>
                  <a:uLnTx/>
                  <a:uFillTx/>
                </a:rPr>
                <a:t>定义声光</a:t>
              </a:r>
              <a:r>
                <a:rPr kumimoji="0" lang="zh-CN" altLang="en-US" sz="1800" i="0" u="none" strike="noStrike" kern="0" cap="none" spc="0" normalizeH="0" baseline="0" noProof="0" dirty="0" smtClean="0">
                  <a:ln>
                    <a:noFill/>
                  </a:ln>
                  <a:solidFill>
                    <a:srgbClr val="CC6600"/>
                  </a:solidFill>
                  <a:effectLst/>
                  <a:uLnTx/>
                  <a:uFillTx/>
                </a:rPr>
                <a:t>品质因</a:t>
              </a:r>
              <a:r>
                <a:rPr lang="zh-CN" altLang="en-US" sz="1800" kern="0" dirty="0" smtClean="0">
                  <a:solidFill>
                    <a:srgbClr val="CC6600"/>
                  </a:solidFill>
                </a:rPr>
                <a:t>数</a:t>
              </a:r>
              <a:r>
                <a:rPr kumimoji="0" lang="zh-CN" altLang="en-US" sz="1800" i="0" u="none" strike="noStrike" kern="0" cap="none" spc="0" normalizeH="0" baseline="0" noProof="0" dirty="0" smtClean="0">
                  <a:ln>
                    <a:noFill/>
                  </a:ln>
                  <a:solidFill>
                    <a:srgbClr val="CC6600"/>
                  </a:solidFill>
                  <a:effectLst/>
                  <a:uLnTx/>
                  <a:uFillTx/>
                </a:rPr>
                <a:t>（</a:t>
              </a:r>
              <a:r>
                <a:rPr kumimoji="0" lang="zh-CN" altLang="en-US" sz="1800" i="0" u="none" strike="noStrike" kern="0" cap="none" spc="0" normalizeH="0" baseline="0" noProof="0" dirty="0">
                  <a:ln>
                    <a:noFill/>
                  </a:ln>
                  <a:solidFill>
                    <a:srgbClr val="CC6600"/>
                  </a:solidFill>
                  <a:effectLst/>
                  <a:uLnTx/>
                  <a:uFillTx/>
                </a:rPr>
                <a:t>材料特性）</a:t>
              </a:r>
              <a:endParaRPr kumimoji="0" lang="zh-CN" altLang="en-US" sz="1800" i="0" u="none" strike="noStrike" kern="0" cap="none" spc="0" normalizeH="0" baseline="0" noProof="0" dirty="0">
                <a:ln>
                  <a:noFill/>
                </a:ln>
                <a:solidFill>
                  <a:sysClr val="windowText" lastClr="000000"/>
                </a:solidFill>
                <a:effectLst/>
                <a:uLnTx/>
                <a:uFillTx/>
              </a:endParaRPr>
            </a:p>
          </p:txBody>
        </p:sp>
      </p:grpSp>
      <p:grpSp>
        <p:nvGrpSpPr>
          <p:cNvPr id="31" name="Group 12"/>
          <p:cNvGrpSpPr>
            <a:grpSpLocks/>
          </p:cNvGrpSpPr>
          <p:nvPr/>
        </p:nvGrpSpPr>
        <p:grpSpPr bwMode="auto">
          <a:xfrm>
            <a:off x="1371600" y="3213100"/>
            <a:ext cx="6096001" cy="1066800"/>
            <a:chOff x="864" y="2016"/>
            <a:chExt cx="3840" cy="672"/>
          </a:xfrm>
        </p:grpSpPr>
        <p:graphicFrame>
          <p:nvGraphicFramePr>
            <p:cNvPr id="32" name="Object 13"/>
            <p:cNvGraphicFramePr>
              <a:graphicFrameLocks noChangeAspect="1"/>
            </p:cNvGraphicFramePr>
            <p:nvPr/>
          </p:nvGraphicFramePr>
          <p:xfrm>
            <a:off x="864" y="2016"/>
            <a:ext cx="2115" cy="640"/>
          </p:xfrm>
          <a:graphic>
            <a:graphicData uri="http://schemas.openxmlformats.org/presentationml/2006/ole">
              <mc:AlternateContent xmlns:mc="http://schemas.openxmlformats.org/markup-compatibility/2006">
                <mc:Choice xmlns:v="urn:schemas-microsoft-com:vml" Requires="v">
                  <p:oleObj spid="_x0000_s124294" name="公式" r:id="rId9" imgW="1942920" imgH="507960" progId="Equation.3">
                    <p:embed/>
                  </p:oleObj>
                </mc:Choice>
                <mc:Fallback>
                  <p:oleObj name="公式" r:id="rId9" imgW="1942920" imgH="50796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2016"/>
                          <a:ext cx="2115" cy="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14"/>
            <p:cNvSpPr txBox="1">
              <a:spLocks noChangeArrowheads="1"/>
            </p:cNvSpPr>
            <p:nvPr/>
          </p:nvSpPr>
          <p:spPr bwMode="auto">
            <a:xfrm>
              <a:off x="3168" y="2256"/>
              <a:ext cx="48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反常</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34" name="Object 15"/>
            <p:cNvGraphicFramePr>
              <a:graphicFrameLocks noChangeAspect="1"/>
            </p:cNvGraphicFramePr>
            <p:nvPr/>
          </p:nvGraphicFramePr>
          <p:xfrm>
            <a:off x="3681" y="2082"/>
            <a:ext cx="1023" cy="606"/>
          </p:xfrm>
          <a:graphic>
            <a:graphicData uri="http://schemas.openxmlformats.org/presentationml/2006/ole">
              <mc:AlternateContent xmlns:mc="http://schemas.openxmlformats.org/markup-compatibility/2006">
                <mc:Choice xmlns:v="urn:schemas-microsoft-com:vml" Requires="v">
                  <p:oleObj spid="_x0000_s124295" name="公式" r:id="rId11" imgW="939600" imgH="482400" progId="Equation.3">
                    <p:embed/>
                  </p:oleObj>
                </mc:Choice>
                <mc:Fallback>
                  <p:oleObj name="公式" r:id="rId11" imgW="939600" imgH="482400" progId="Equation.3">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1" y="2082"/>
                          <a:ext cx="1023" cy="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5" name="Group 16"/>
          <p:cNvGrpSpPr>
            <a:grpSpLocks/>
          </p:cNvGrpSpPr>
          <p:nvPr/>
        </p:nvGrpSpPr>
        <p:grpSpPr bwMode="auto">
          <a:xfrm>
            <a:off x="1524000" y="4297368"/>
            <a:ext cx="2438400" cy="442913"/>
            <a:chOff x="960" y="2603"/>
            <a:chExt cx="1536" cy="279"/>
          </a:xfrm>
        </p:grpSpPr>
        <p:graphicFrame>
          <p:nvGraphicFramePr>
            <p:cNvPr id="36" name="Object 17"/>
            <p:cNvGraphicFramePr>
              <a:graphicFrameLocks noChangeAspect="1"/>
            </p:cNvGraphicFramePr>
            <p:nvPr/>
          </p:nvGraphicFramePr>
          <p:xfrm>
            <a:off x="960" y="2612"/>
            <a:ext cx="207" cy="270"/>
          </p:xfrm>
          <a:graphic>
            <a:graphicData uri="http://schemas.openxmlformats.org/presentationml/2006/ole">
              <mc:AlternateContent xmlns:mc="http://schemas.openxmlformats.org/markup-compatibility/2006">
                <mc:Choice xmlns:v="urn:schemas-microsoft-com:vml" Requires="v">
                  <p:oleObj spid="_x0000_s124296" name="公式" r:id="rId13" imgW="190440" imgH="215640" progId="Equation.3">
                    <p:embed/>
                  </p:oleObj>
                </mc:Choice>
                <mc:Fallback>
                  <p:oleObj name="公式" r:id="rId13" imgW="190440" imgH="21564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0" y="2612"/>
                          <a:ext cx="207" cy="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Box 18"/>
            <p:cNvSpPr txBox="1">
              <a:spLocks noChangeArrowheads="1"/>
            </p:cNvSpPr>
            <p:nvPr/>
          </p:nvSpPr>
          <p:spPr bwMode="auto">
            <a:xfrm>
              <a:off x="1152" y="2640"/>
              <a:ext cx="72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很小，取</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38" name="Object 19"/>
            <p:cNvGraphicFramePr>
              <a:graphicFrameLocks noChangeAspect="1"/>
            </p:cNvGraphicFramePr>
            <p:nvPr/>
          </p:nvGraphicFramePr>
          <p:xfrm>
            <a:off x="1822" y="2603"/>
            <a:ext cx="674" cy="270"/>
          </p:xfrm>
          <a:graphic>
            <a:graphicData uri="http://schemas.openxmlformats.org/presentationml/2006/ole">
              <mc:AlternateContent xmlns:mc="http://schemas.openxmlformats.org/markup-compatibility/2006">
                <mc:Choice xmlns:v="urn:schemas-microsoft-com:vml" Requires="v">
                  <p:oleObj spid="_x0000_s124297" name="公式" r:id="rId15" imgW="622080" imgH="215640" progId="Equation.3">
                    <p:embed/>
                  </p:oleObj>
                </mc:Choice>
                <mc:Fallback>
                  <p:oleObj name="公式" r:id="rId15" imgW="622080" imgH="21564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2" y="2603"/>
                          <a:ext cx="674" cy="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9" name="Group 20"/>
          <p:cNvGrpSpPr>
            <a:grpSpLocks/>
          </p:cNvGrpSpPr>
          <p:nvPr/>
        </p:nvGrpSpPr>
        <p:grpSpPr bwMode="auto">
          <a:xfrm>
            <a:off x="1447800" y="4813300"/>
            <a:ext cx="6045200" cy="990600"/>
            <a:chOff x="912" y="2928"/>
            <a:chExt cx="3808" cy="624"/>
          </a:xfrm>
        </p:grpSpPr>
        <p:graphicFrame>
          <p:nvGraphicFramePr>
            <p:cNvPr id="40" name="Object 21"/>
            <p:cNvGraphicFramePr>
              <a:graphicFrameLocks noChangeAspect="1"/>
            </p:cNvGraphicFramePr>
            <p:nvPr/>
          </p:nvGraphicFramePr>
          <p:xfrm>
            <a:off x="912" y="2930"/>
            <a:ext cx="2682" cy="622"/>
          </p:xfrm>
          <a:graphic>
            <a:graphicData uri="http://schemas.openxmlformats.org/presentationml/2006/ole">
              <mc:AlternateContent xmlns:mc="http://schemas.openxmlformats.org/markup-compatibility/2006">
                <mc:Choice xmlns:v="urn:schemas-microsoft-com:vml" Requires="v">
                  <p:oleObj spid="_x0000_s124298" name="公式" r:id="rId17" imgW="2463480" imgH="495000" progId="Equation.3">
                    <p:embed/>
                  </p:oleObj>
                </mc:Choice>
                <mc:Fallback>
                  <p:oleObj name="公式" r:id="rId17" imgW="2463480" imgH="495000" progId="Equation.3">
                    <p:embed/>
                    <p:pic>
                      <p:nvPicPr>
                        <p:cNvPr id="0"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2" y="2930"/>
                          <a:ext cx="2682" cy="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 Box 22"/>
            <p:cNvSpPr txBox="1">
              <a:spLocks noChangeArrowheads="1"/>
            </p:cNvSpPr>
            <p:nvPr/>
          </p:nvSpPr>
          <p:spPr bwMode="auto">
            <a:xfrm>
              <a:off x="2016" y="2928"/>
              <a:ext cx="624"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dirty="0">
                  <a:ln>
                    <a:noFill/>
                  </a:ln>
                  <a:solidFill>
                    <a:srgbClr val="00B050"/>
                  </a:solidFill>
                  <a:effectLst/>
                  <a:uLnTx/>
                  <a:uFillTx/>
                </a:rPr>
                <a:t>声波强度</a:t>
              </a:r>
              <a:endParaRPr kumimoji="0" lang="zh-CN" altLang="en-US" sz="1800" i="0" u="none" strike="noStrike" kern="0" cap="none" spc="0" normalizeH="0" baseline="0" noProof="0" dirty="0">
                <a:ln>
                  <a:noFill/>
                </a:ln>
                <a:solidFill>
                  <a:srgbClr val="00B050"/>
                </a:solidFill>
                <a:effectLst/>
                <a:uLnTx/>
                <a:uFillTx/>
              </a:endParaRPr>
            </a:p>
          </p:txBody>
        </p:sp>
        <p:sp>
          <p:nvSpPr>
            <p:cNvPr id="42" name="Text Box 23"/>
            <p:cNvSpPr txBox="1">
              <a:spLocks noChangeArrowheads="1"/>
            </p:cNvSpPr>
            <p:nvPr/>
          </p:nvSpPr>
          <p:spPr bwMode="auto">
            <a:xfrm>
              <a:off x="3168" y="2928"/>
              <a:ext cx="576"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i="0" u="none" strike="noStrike" kern="0" cap="none" spc="0" normalizeH="0" baseline="0" noProof="0" dirty="0">
                  <a:ln>
                    <a:noFill/>
                  </a:ln>
                  <a:solidFill>
                    <a:srgbClr val="00B050"/>
                  </a:solidFill>
                  <a:effectLst/>
                  <a:uLnTx/>
                  <a:uFillTx/>
                </a:rPr>
                <a:t>声波功率</a:t>
              </a:r>
              <a:endParaRPr kumimoji="0" lang="zh-CN" altLang="en-US" sz="1800" i="0" u="none" strike="noStrike" kern="0" cap="none" spc="0" normalizeH="0" baseline="0" noProof="0" dirty="0">
                <a:ln>
                  <a:noFill/>
                </a:ln>
                <a:solidFill>
                  <a:srgbClr val="00B050"/>
                </a:solidFill>
                <a:effectLst/>
                <a:uLnTx/>
                <a:uFillTx/>
              </a:endParaRPr>
            </a:p>
          </p:txBody>
        </p:sp>
        <p:graphicFrame>
          <p:nvGraphicFramePr>
            <p:cNvPr id="43" name="Object 24"/>
            <p:cNvGraphicFramePr>
              <a:graphicFrameLocks noChangeAspect="1"/>
            </p:cNvGraphicFramePr>
            <p:nvPr/>
          </p:nvGraphicFramePr>
          <p:xfrm>
            <a:off x="4128" y="2960"/>
            <a:ext cx="592" cy="494"/>
          </p:xfrm>
          <a:graphic>
            <a:graphicData uri="http://schemas.openxmlformats.org/presentationml/2006/ole">
              <mc:AlternateContent xmlns:mc="http://schemas.openxmlformats.org/markup-compatibility/2006">
                <mc:Choice xmlns:v="urn:schemas-microsoft-com:vml" Requires="v">
                  <p:oleObj spid="_x0000_s124299" name="公式" r:id="rId19" imgW="545760" imgH="393480" progId="Equation.3">
                    <p:embed/>
                  </p:oleObj>
                </mc:Choice>
                <mc:Fallback>
                  <p:oleObj name="公式" r:id="rId19" imgW="545760" imgH="393480" progId="Equation.3">
                    <p:embed/>
                    <p:pic>
                      <p:nvPicPr>
                        <p:cNvPr id="0"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28" y="2960"/>
                          <a:ext cx="592" cy="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4" name="Text Box 25"/>
          <p:cNvSpPr txBox="1">
            <a:spLocks noChangeArrowheads="1"/>
          </p:cNvSpPr>
          <p:nvPr/>
        </p:nvSpPr>
        <p:spPr bwMode="auto">
          <a:xfrm>
            <a:off x="1525587" y="5680365"/>
            <a:ext cx="7237413" cy="796821"/>
          </a:xfrm>
          <a:prstGeom prst="rect">
            <a:avLst/>
          </a:prstGeom>
          <a:noFill/>
          <a:ln w="9525">
            <a:noFill/>
            <a:miter lim="800000"/>
            <a:headEnd/>
            <a:tailEnd/>
          </a:ln>
        </p:spPr>
        <p:txBody>
          <a:bodyPr>
            <a:spAutoFit/>
          </a:bodyPr>
          <a:lstStyle/>
          <a:p>
            <a:pPr marL="0" marR="0" lvl="0" indent="0" defTabSz="914400" eaLnBrk="1" fontAlgn="auto" latinLnBrk="0" hangingPunct="1">
              <a:lnSpc>
                <a:spcPct val="135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00000"/>
                </a:solidFill>
                <a:effectLst/>
                <a:uLnTx/>
                <a:uFillTx/>
              </a:rPr>
              <a:t>超声功率一定时，为了获得高衍射效率，应当选 </a:t>
            </a:r>
            <a:r>
              <a:rPr kumimoji="0" lang="en-US" altLang="zh-CN" sz="1800" i="1" u="none" strike="noStrike" kern="0" cap="none" spc="0" normalizeH="0" baseline="0" noProof="0" dirty="0">
                <a:ln>
                  <a:noFill/>
                </a:ln>
                <a:solidFill>
                  <a:srgbClr val="C00000"/>
                </a:solidFill>
                <a:effectLst/>
                <a:uLnTx/>
                <a:uFillTx/>
              </a:rPr>
              <a:t>M</a:t>
            </a:r>
            <a:r>
              <a:rPr kumimoji="0" lang="en-US" altLang="zh-CN" sz="1800" i="1" u="none" strike="noStrike" kern="0" cap="none" spc="0" normalizeH="0" baseline="-25000" noProof="0" dirty="0">
                <a:ln>
                  <a:noFill/>
                </a:ln>
                <a:solidFill>
                  <a:srgbClr val="C00000"/>
                </a:solidFill>
                <a:effectLst/>
                <a:uLnTx/>
                <a:uFillTx/>
              </a:rPr>
              <a:t>2</a:t>
            </a:r>
            <a:r>
              <a:rPr kumimoji="0" lang="en-US" altLang="zh-CN" sz="1800" i="0" u="none" strike="noStrike" kern="0" cap="none" spc="0" normalizeH="0" baseline="0" noProof="0" dirty="0">
                <a:ln>
                  <a:noFill/>
                </a:ln>
                <a:solidFill>
                  <a:srgbClr val="C00000"/>
                </a:solidFill>
                <a:effectLst/>
                <a:uLnTx/>
                <a:uFillTx/>
              </a:rPr>
              <a:t> </a:t>
            </a:r>
            <a:r>
              <a:rPr kumimoji="0" lang="zh-CN" altLang="en-US" sz="1800" i="0" u="none" strike="noStrike" kern="0" cap="none" spc="0" normalizeH="0" baseline="0" noProof="0" dirty="0">
                <a:ln>
                  <a:noFill/>
                </a:ln>
                <a:solidFill>
                  <a:srgbClr val="C00000"/>
                </a:solidFill>
                <a:effectLst/>
                <a:uLnTx/>
                <a:uFillTx/>
              </a:rPr>
              <a:t>大的材料（品质好），并要求</a:t>
            </a:r>
            <a:r>
              <a:rPr kumimoji="0" lang="zh-CN" altLang="en-US" sz="1800" i="1" u="none" strike="noStrike" kern="0" cap="none" spc="0" normalizeH="0" baseline="0" noProof="0" dirty="0">
                <a:ln>
                  <a:noFill/>
                </a:ln>
                <a:solidFill>
                  <a:srgbClr val="C00000"/>
                </a:solidFill>
                <a:effectLst/>
                <a:uLnTx/>
                <a:uFillTx/>
              </a:rPr>
              <a:t> </a:t>
            </a:r>
            <a:r>
              <a:rPr kumimoji="0" lang="en-US" altLang="zh-CN" sz="1800" i="1" u="none" strike="noStrike" kern="0" cap="none" spc="0" normalizeH="0" baseline="0" noProof="0" dirty="0">
                <a:ln>
                  <a:noFill/>
                </a:ln>
                <a:solidFill>
                  <a:srgbClr val="C00000"/>
                </a:solidFill>
                <a:effectLst/>
                <a:uLnTx/>
                <a:uFillTx/>
              </a:rPr>
              <a:t>L</a:t>
            </a:r>
            <a:r>
              <a:rPr kumimoji="0" lang="en-US" altLang="zh-CN" sz="1800" i="0" u="none" strike="noStrike" kern="0" cap="none" spc="0" normalizeH="0" baseline="0" noProof="0" dirty="0">
                <a:ln>
                  <a:noFill/>
                </a:ln>
                <a:solidFill>
                  <a:srgbClr val="C00000"/>
                </a:solidFill>
                <a:effectLst/>
                <a:uLnTx/>
                <a:uFillTx/>
              </a:rPr>
              <a:t> </a:t>
            </a:r>
            <a:r>
              <a:rPr kumimoji="0" lang="zh-CN" altLang="en-US" sz="1800" i="0" u="none" strike="noStrike" kern="0" cap="none" spc="0" normalizeH="0" baseline="0" noProof="0" dirty="0">
                <a:ln>
                  <a:noFill/>
                </a:ln>
                <a:solidFill>
                  <a:srgbClr val="C00000"/>
                </a:solidFill>
                <a:effectLst/>
                <a:uLnTx/>
                <a:uFillTx/>
              </a:rPr>
              <a:t>大（作用长度长），</a:t>
            </a:r>
            <a:r>
              <a:rPr kumimoji="0" lang="en-US" altLang="zh-CN" sz="1800" i="1" u="none" strike="noStrike" kern="0" cap="none" spc="0" normalizeH="0" baseline="0" noProof="0" dirty="0">
                <a:ln>
                  <a:noFill/>
                </a:ln>
                <a:solidFill>
                  <a:srgbClr val="C00000"/>
                </a:solidFill>
                <a:effectLst/>
                <a:uLnTx/>
                <a:uFillTx/>
              </a:rPr>
              <a:t>H</a:t>
            </a:r>
            <a:r>
              <a:rPr kumimoji="0" lang="zh-CN" altLang="en-US" sz="1800" i="0" u="none" strike="noStrike" kern="0" cap="none" spc="0" normalizeH="0" baseline="0" noProof="0" dirty="0">
                <a:ln>
                  <a:noFill/>
                </a:ln>
                <a:solidFill>
                  <a:srgbClr val="C00000"/>
                </a:solidFill>
                <a:effectLst/>
                <a:uLnTx/>
                <a:uFillTx/>
              </a:rPr>
              <a:t>小（面积小，声强度大）</a:t>
            </a:r>
            <a:r>
              <a:rPr kumimoji="0" lang="zh-CN" altLang="en-US" sz="1800" i="0" u="none" strike="noStrike" kern="0" cap="none" spc="0" normalizeH="0" baseline="0" noProof="0" dirty="0">
                <a:ln>
                  <a:noFill/>
                </a:ln>
                <a:solidFill>
                  <a:srgbClr val="FF5050"/>
                </a:solidFill>
                <a:effectLst/>
                <a:uLnTx/>
                <a:uFillTx/>
              </a:rPr>
              <a:t>。</a:t>
            </a:r>
            <a:endParaRPr kumimoji="0" lang="zh-CN" altLang="en-US" sz="1800" i="0" u="none" strike="noStrike" kern="0" cap="none" spc="0" normalizeH="0" baseline="0" noProof="0" dirty="0">
              <a:ln>
                <a:noFill/>
              </a:ln>
              <a:solidFill>
                <a:sysClr val="windowText" lastClr="000000"/>
              </a:solidFill>
              <a:effectLst/>
              <a:uLnTx/>
              <a:uFillTx/>
            </a:endParaRPr>
          </a:p>
        </p:txBody>
      </p:sp>
      <p:graphicFrame>
        <p:nvGraphicFramePr>
          <p:cNvPr id="45" name="Object 26"/>
          <p:cNvGraphicFramePr>
            <a:graphicFrameLocks noChangeAspect="1"/>
          </p:cNvGraphicFramePr>
          <p:nvPr/>
        </p:nvGraphicFramePr>
        <p:xfrm>
          <a:off x="1371600" y="981075"/>
          <a:ext cx="1727200" cy="860425"/>
        </p:xfrm>
        <a:graphic>
          <a:graphicData uri="http://schemas.openxmlformats.org/presentationml/2006/ole">
            <mc:AlternateContent xmlns:mc="http://schemas.openxmlformats.org/markup-compatibility/2006">
              <mc:Choice xmlns:v="urn:schemas-microsoft-com:vml" Requires="v">
                <p:oleObj spid="_x0000_s124300" name="公式" r:id="rId21" imgW="1002960" imgH="431640" progId="Equation.3">
                  <p:embed/>
                </p:oleObj>
              </mc:Choice>
              <mc:Fallback>
                <p:oleObj name="公式" r:id="rId21" imgW="1002960" imgH="431640" progId="Equation.3">
                  <p:embed/>
                  <p:pic>
                    <p:nvPicPr>
                      <p:cNvPr id="0"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71600" y="981075"/>
                        <a:ext cx="17272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27"/>
          <p:cNvGraphicFramePr>
            <a:graphicFrameLocks noChangeAspect="1"/>
          </p:cNvGraphicFramePr>
          <p:nvPr/>
        </p:nvGraphicFramePr>
        <p:xfrm>
          <a:off x="2973388" y="1003300"/>
          <a:ext cx="1598612" cy="914400"/>
        </p:xfrm>
        <a:graphic>
          <a:graphicData uri="http://schemas.openxmlformats.org/presentationml/2006/ole">
            <mc:AlternateContent xmlns:mc="http://schemas.openxmlformats.org/markup-compatibility/2006">
              <mc:Choice xmlns:v="urn:schemas-microsoft-com:vml" Requires="v">
                <p:oleObj spid="_x0000_s124301" name="公式" r:id="rId23" imgW="927000" imgH="457200" progId="Equation.3">
                  <p:embed/>
                </p:oleObj>
              </mc:Choice>
              <mc:Fallback>
                <p:oleObj name="公式" r:id="rId23" imgW="927000" imgH="457200" progId="Equation.3">
                  <p:embed/>
                  <p:pic>
                    <p:nvPicPr>
                      <p:cNvPr id="0"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3388" y="1003300"/>
                        <a:ext cx="159861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sp>
        <p:nvSpPr>
          <p:cNvPr id="14" name="Text Box 6"/>
          <p:cNvSpPr txBox="1">
            <a:spLocks noChangeArrowheads="1"/>
          </p:cNvSpPr>
          <p:nvPr/>
        </p:nvSpPr>
        <p:spPr bwMode="auto">
          <a:xfrm>
            <a:off x="1066800" y="1597025"/>
            <a:ext cx="3124200" cy="366713"/>
          </a:xfrm>
          <a:prstGeom prst="rect">
            <a:avLst/>
          </a:prstGeom>
          <a:noFill/>
          <a:ln w="9525">
            <a:noFill/>
            <a:miter lim="800000"/>
            <a:headEnd/>
            <a:tailEnd/>
          </a:ln>
        </p:spPr>
        <p:txBody>
          <a:bodyPr>
            <a:spAutoFit/>
          </a:bodyPr>
          <a:lstStyle/>
          <a:p>
            <a:pPr marL="195263" marR="0" lvl="0" indent="-195263" defTabSz="914400" eaLnBrk="1" fontAlgn="auto" latinLnBrk="0" hangingPunct="1">
              <a:lnSpc>
                <a:spcPct val="100000"/>
              </a:lnSpc>
              <a:spcBef>
                <a:spcPct val="50000"/>
              </a:spcBef>
              <a:spcAft>
                <a:spcPts val="0"/>
              </a:spcAft>
              <a:buClrTx/>
              <a:buSzTx/>
              <a:buFontTx/>
              <a:buChar char="•"/>
              <a:tabLst/>
              <a:defRPr/>
            </a:pPr>
            <a:r>
              <a:rPr kumimoji="0" lang="zh-CN" altLang="en-US" sz="1800" i="0" u="none" strike="noStrike" kern="0" cap="none" spc="0" normalizeH="0" baseline="0" noProof="0">
                <a:ln>
                  <a:noFill/>
                </a:ln>
                <a:solidFill>
                  <a:sysClr val="windowText" lastClr="000000"/>
                </a:solidFill>
                <a:effectLst/>
                <a:uLnTx/>
                <a:uFillTx/>
              </a:rPr>
              <a:t>但是，</a:t>
            </a:r>
            <a:r>
              <a:rPr kumimoji="0" lang="en-US" altLang="zh-CN" sz="1800" i="1" u="none" strike="noStrike" kern="0" cap="none" spc="0" normalizeH="0" baseline="0" noProof="0">
                <a:ln>
                  <a:noFill/>
                </a:ln>
                <a:solidFill>
                  <a:sysClr val="windowText" lastClr="000000"/>
                </a:solidFill>
                <a:effectLst/>
                <a:uLnTx/>
                <a:uFillTx/>
              </a:rPr>
              <a:t>L </a:t>
            </a:r>
            <a:r>
              <a:rPr kumimoji="0" lang="zh-CN" altLang="en-US" sz="1800" i="0" u="none" strike="noStrike" kern="0" cap="none" spc="0" normalizeH="0" baseline="0" noProof="0">
                <a:ln>
                  <a:noFill/>
                </a:ln>
                <a:solidFill>
                  <a:sysClr val="windowText" lastClr="000000"/>
                </a:solidFill>
                <a:effectLst/>
                <a:uLnTx/>
                <a:uFillTx/>
              </a:rPr>
              <a:t>太大，会减小带宽</a:t>
            </a:r>
          </a:p>
        </p:txBody>
      </p:sp>
      <p:sp>
        <p:nvSpPr>
          <p:cNvPr id="15" name="Text Box 7"/>
          <p:cNvSpPr txBox="1">
            <a:spLocks noChangeArrowheads="1"/>
          </p:cNvSpPr>
          <p:nvPr/>
        </p:nvSpPr>
        <p:spPr bwMode="auto">
          <a:xfrm>
            <a:off x="1219200" y="2297113"/>
            <a:ext cx="533400"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由</a:t>
            </a:r>
          </a:p>
        </p:txBody>
      </p:sp>
      <p:graphicFrame>
        <p:nvGraphicFramePr>
          <p:cNvPr id="18" name="Object 10"/>
          <p:cNvGraphicFramePr>
            <a:graphicFrameLocks noChangeAspect="1"/>
          </p:cNvGraphicFramePr>
          <p:nvPr/>
        </p:nvGraphicFramePr>
        <p:xfrm>
          <a:off x="1795463" y="2235200"/>
          <a:ext cx="1182687" cy="504825"/>
        </p:xfrm>
        <a:graphic>
          <a:graphicData uri="http://schemas.openxmlformats.org/presentationml/2006/ole">
            <mc:AlternateContent xmlns:mc="http://schemas.openxmlformats.org/markup-compatibility/2006">
              <mc:Choice xmlns:v="urn:schemas-microsoft-com:vml" Requires="v">
                <p:oleObj spid="_x0000_s125140" name="公式" r:id="rId3" imgW="685800" imgH="253800" progId="Equation.3">
                  <p:embed/>
                </p:oleObj>
              </mc:Choice>
              <mc:Fallback>
                <p:oleObj name="公式" r:id="rId3" imgW="685800" imgH="2538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463" y="2235200"/>
                        <a:ext cx="11826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1"/>
          <p:cNvGrpSpPr>
            <a:grpSpLocks/>
          </p:cNvGrpSpPr>
          <p:nvPr/>
        </p:nvGrpSpPr>
        <p:grpSpPr bwMode="auto">
          <a:xfrm>
            <a:off x="1219200" y="3197225"/>
            <a:ext cx="6629400" cy="2133600"/>
            <a:chOff x="768" y="1536"/>
            <a:chExt cx="4176" cy="1344"/>
          </a:xfrm>
        </p:grpSpPr>
        <p:sp>
          <p:nvSpPr>
            <p:cNvPr id="20" name="Text Box 12"/>
            <p:cNvSpPr txBox="1">
              <a:spLocks noChangeArrowheads="1"/>
            </p:cNvSpPr>
            <p:nvPr/>
          </p:nvSpPr>
          <p:spPr bwMode="auto">
            <a:xfrm>
              <a:off x="768" y="1536"/>
              <a:ext cx="1872" cy="23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C6600"/>
                  </a:solidFill>
                  <a:effectLst/>
                  <a:uLnTx/>
                  <a:uFillTx/>
                </a:rPr>
                <a:t>定义另一</a:t>
              </a:r>
              <a:r>
                <a:rPr kumimoji="0" lang="zh-CN" altLang="en-US" sz="1800" i="0" u="none" strike="noStrike" kern="0" cap="none" spc="0" normalizeH="0" baseline="0" noProof="0" dirty="0" smtClean="0">
                  <a:ln>
                    <a:noFill/>
                  </a:ln>
                  <a:solidFill>
                    <a:srgbClr val="CC6600"/>
                  </a:solidFill>
                  <a:effectLst/>
                  <a:uLnTx/>
                  <a:uFillTx/>
                </a:rPr>
                <a:t>声光介质品质因数</a:t>
              </a:r>
              <a:endParaRPr kumimoji="0" lang="zh-CN" altLang="en-US" sz="1800" i="0" u="none" strike="noStrike" kern="0" cap="none" spc="0" normalizeH="0" baseline="0" noProof="0" dirty="0">
                <a:ln>
                  <a:noFill/>
                </a:ln>
                <a:solidFill>
                  <a:srgbClr val="CC6600"/>
                </a:solidFill>
                <a:effectLst/>
                <a:uLnTx/>
                <a:uFillTx/>
              </a:endParaRPr>
            </a:p>
          </p:txBody>
        </p:sp>
        <p:graphicFrame>
          <p:nvGraphicFramePr>
            <p:cNvPr id="21" name="Object 13"/>
            <p:cNvGraphicFramePr>
              <a:graphicFrameLocks noChangeAspect="1"/>
            </p:cNvGraphicFramePr>
            <p:nvPr/>
          </p:nvGraphicFramePr>
          <p:xfrm>
            <a:off x="1056" y="1872"/>
            <a:ext cx="993" cy="318"/>
          </p:xfrm>
          <a:graphic>
            <a:graphicData uri="http://schemas.openxmlformats.org/presentationml/2006/ole">
              <mc:AlternateContent xmlns:mc="http://schemas.openxmlformats.org/markup-compatibility/2006">
                <mc:Choice xmlns:v="urn:schemas-microsoft-com:vml" Requires="v">
                  <p:oleObj spid="_x0000_s125141" name="公式" r:id="rId5" imgW="914400" imgH="253800" progId="Equation.3">
                    <p:embed/>
                  </p:oleObj>
                </mc:Choice>
                <mc:Fallback>
                  <p:oleObj name="公式" r:id="rId5" imgW="914400" imgH="2538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1872"/>
                          <a:ext cx="993" cy="31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4"/>
            <p:cNvGraphicFramePr>
              <a:graphicFrameLocks noChangeAspect="1"/>
            </p:cNvGraphicFramePr>
            <p:nvPr/>
          </p:nvGraphicFramePr>
          <p:xfrm>
            <a:off x="1029" y="2288"/>
            <a:ext cx="2004" cy="592"/>
          </p:xfrm>
          <a:graphic>
            <a:graphicData uri="http://schemas.openxmlformats.org/presentationml/2006/ole">
              <mc:AlternateContent xmlns:mc="http://schemas.openxmlformats.org/markup-compatibility/2006">
                <mc:Choice xmlns:v="urn:schemas-microsoft-com:vml" Requires="v">
                  <p:oleObj spid="_x0000_s125142" name="公式" r:id="rId7" imgW="1841400" imgH="469800" progId="Equation.3">
                    <p:embed/>
                  </p:oleObj>
                </mc:Choice>
                <mc:Fallback>
                  <p:oleObj name="公式" r:id="rId7" imgW="1841400" imgH="4698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 y="2288"/>
                          <a:ext cx="2004"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15"/>
            <p:cNvSpPr txBox="1">
              <a:spLocks noChangeArrowheads="1"/>
            </p:cNvSpPr>
            <p:nvPr/>
          </p:nvSpPr>
          <p:spPr bwMode="auto">
            <a:xfrm>
              <a:off x="3360" y="2364"/>
              <a:ext cx="1584" cy="40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显示给定带宽和要求的声波功率之间的关系</a:t>
              </a:r>
              <a:endParaRPr kumimoji="0" lang="zh-CN" altLang="en-US" sz="1800" i="0" u="none" strike="noStrike" kern="0" cap="none" spc="0" normalizeH="0" baseline="0" noProof="0">
                <a:ln>
                  <a:noFill/>
                </a:ln>
                <a:solidFill>
                  <a:sysClr val="windowText" lastClr="000000"/>
                </a:solidFill>
                <a:effectLst/>
                <a:uLnTx/>
                <a:uFillTx/>
              </a:endParaRPr>
            </a:p>
          </p:txBody>
        </p:sp>
      </p:grpSp>
      <p:sp>
        <p:nvSpPr>
          <p:cNvPr id="24" name="Text Box 16"/>
          <p:cNvSpPr txBox="1">
            <a:spLocks noChangeArrowheads="1"/>
          </p:cNvSpPr>
          <p:nvPr/>
        </p:nvSpPr>
        <p:spPr bwMode="auto">
          <a:xfrm>
            <a:off x="2133600" y="5726113"/>
            <a:ext cx="5257800" cy="40011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i="0" u="none" strike="noStrike" kern="0" cap="none" spc="0" normalizeH="0" baseline="0" noProof="0" dirty="0">
                <a:ln>
                  <a:noFill/>
                </a:ln>
                <a:solidFill>
                  <a:srgbClr val="C00000"/>
                </a:solidFill>
                <a:effectLst/>
                <a:uLnTx/>
                <a:uFillTx/>
              </a:rPr>
              <a:t>为兼顾带宽和效率的要求，应选 </a:t>
            </a:r>
            <a:r>
              <a:rPr kumimoji="0" lang="en-US" altLang="zh-CN" sz="2000" i="1" u="none" strike="noStrike" kern="0" cap="none" spc="0" normalizeH="0" baseline="0" noProof="0" dirty="0">
                <a:ln>
                  <a:noFill/>
                </a:ln>
                <a:solidFill>
                  <a:srgbClr val="C00000"/>
                </a:solidFill>
                <a:effectLst/>
                <a:uLnTx/>
                <a:uFillTx/>
              </a:rPr>
              <a:t>M</a:t>
            </a:r>
            <a:r>
              <a:rPr kumimoji="0" lang="en-US" altLang="zh-CN" sz="2000" i="1" u="none" strike="noStrike" kern="0" cap="none" spc="0" normalizeH="0" baseline="-25000" noProof="0" dirty="0">
                <a:ln>
                  <a:noFill/>
                </a:ln>
                <a:solidFill>
                  <a:srgbClr val="C00000"/>
                </a:solidFill>
                <a:effectLst/>
                <a:uLnTx/>
                <a:uFillTx/>
              </a:rPr>
              <a:t>1</a:t>
            </a:r>
            <a:r>
              <a:rPr kumimoji="0" lang="zh-CN" altLang="en-US" sz="2000" i="0" u="none" strike="noStrike" kern="0" cap="none" spc="0" normalizeH="0" baseline="0" noProof="0" dirty="0">
                <a:ln>
                  <a:noFill/>
                </a:ln>
                <a:solidFill>
                  <a:srgbClr val="C00000"/>
                </a:solidFill>
                <a:effectLst/>
                <a:uLnTx/>
                <a:uFillTx/>
              </a:rPr>
              <a:t>大的材料。</a:t>
            </a:r>
          </a:p>
        </p:txBody>
      </p:sp>
      <p:grpSp>
        <p:nvGrpSpPr>
          <p:cNvPr id="30" name="Group 29"/>
          <p:cNvGrpSpPr/>
          <p:nvPr/>
        </p:nvGrpSpPr>
        <p:grpSpPr>
          <a:xfrm>
            <a:off x="4267200" y="914400"/>
            <a:ext cx="4724400" cy="3276600"/>
            <a:chOff x="4267200" y="914400"/>
            <a:chExt cx="4724400" cy="3276600"/>
          </a:xfrm>
        </p:grpSpPr>
        <p:sp>
          <p:nvSpPr>
            <p:cNvPr id="17" name="Text Box 9"/>
            <p:cNvSpPr txBox="1">
              <a:spLocks noChangeArrowheads="1"/>
            </p:cNvSpPr>
            <p:nvPr/>
          </p:nvSpPr>
          <p:spPr bwMode="auto">
            <a:xfrm>
              <a:off x="5661025" y="3654425"/>
              <a:ext cx="1981200" cy="3365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i="0" u="none" strike="noStrike" kern="0" cap="none" spc="0" normalizeH="0" baseline="0" noProof="0" dirty="0">
                  <a:ln>
                    <a:noFill/>
                  </a:ln>
                  <a:solidFill>
                    <a:srgbClr val="00B050"/>
                  </a:solidFill>
                  <a:effectLst/>
                  <a:uLnTx/>
                  <a:uFillTx/>
                </a:rPr>
                <a:t>Bragg</a:t>
              </a:r>
              <a:r>
                <a:rPr kumimoji="0" lang="zh-CN" altLang="zh-CN" sz="1600" i="0" u="none" strike="noStrike" kern="0" cap="none" spc="0" normalizeH="0" baseline="0" noProof="0" dirty="0">
                  <a:ln>
                    <a:noFill/>
                  </a:ln>
                  <a:solidFill>
                    <a:srgbClr val="00B050"/>
                  </a:solidFill>
                  <a:effectLst/>
                  <a:uLnTx/>
                  <a:uFillTx/>
                </a:rPr>
                <a:t>条件限制</a:t>
              </a:r>
              <a:endParaRPr kumimoji="0" lang="zh-CN" altLang="en-US" sz="1800" i="0" u="none" strike="noStrike" kern="0" cap="none" spc="0" normalizeH="0" baseline="0" noProof="0" dirty="0">
                <a:ln>
                  <a:noFill/>
                </a:ln>
                <a:solidFill>
                  <a:srgbClr val="00B050"/>
                </a:solidFill>
                <a:effectLst/>
                <a:uLnTx/>
                <a:uFillTx/>
              </a:endParaRPr>
            </a:p>
          </p:txBody>
        </p:sp>
        <p:graphicFrame>
          <p:nvGraphicFramePr>
            <p:cNvPr id="124938" name="Object 10"/>
            <p:cNvGraphicFramePr>
              <a:graphicFrameLocks noChangeAspect="1"/>
            </p:cNvGraphicFramePr>
            <p:nvPr/>
          </p:nvGraphicFramePr>
          <p:xfrm>
            <a:off x="5334000" y="2667000"/>
            <a:ext cx="2505075" cy="996950"/>
          </p:xfrm>
          <a:graphic>
            <a:graphicData uri="http://schemas.openxmlformats.org/presentationml/2006/ole">
              <mc:AlternateContent xmlns:mc="http://schemas.openxmlformats.org/markup-compatibility/2006">
                <mc:Choice xmlns:v="urn:schemas-microsoft-com:vml" Requires="v">
                  <p:oleObj spid="_x0000_s125143" name="公式" r:id="rId9" imgW="1180800" imgH="469800" progId="Equation.3">
                    <p:embed/>
                  </p:oleObj>
                </mc:Choice>
                <mc:Fallback>
                  <p:oleObj name="公式" r:id="rId9" imgW="1180800" imgH="4698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667000"/>
                          <a:ext cx="2505075"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9" name="Object 11"/>
            <p:cNvGraphicFramePr>
              <a:graphicFrameLocks noChangeAspect="1"/>
            </p:cNvGraphicFramePr>
            <p:nvPr/>
          </p:nvGraphicFramePr>
          <p:xfrm>
            <a:off x="6324600" y="1295400"/>
            <a:ext cx="2597150" cy="825500"/>
          </p:xfrm>
          <a:graphic>
            <a:graphicData uri="http://schemas.openxmlformats.org/presentationml/2006/ole">
              <mc:AlternateContent xmlns:mc="http://schemas.openxmlformats.org/markup-compatibility/2006">
                <mc:Choice xmlns:v="urn:schemas-microsoft-com:vml" Requires="v">
                  <p:oleObj spid="_x0000_s125144" name="公式" r:id="rId11" imgW="1358640" imgH="431640" progId="Equation.3">
                    <p:embed/>
                  </p:oleObj>
                </mc:Choice>
                <mc:Fallback>
                  <p:oleObj name="公式" r:id="rId11" imgW="1358640" imgH="43164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1295400"/>
                          <a:ext cx="25971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1" name="Object 13"/>
            <p:cNvGraphicFramePr>
              <a:graphicFrameLocks noChangeAspect="1"/>
            </p:cNvGraphicFramePr>
            <p:nvPr/>
          </p:nvGraphicFramePr>
          <p:xfrm>
            <a:off x="4419600" y="1295400"/>
            <a:ext cx="1576387" cy="784225"/>
          </p:xfrm>
          <a:graphic>
            <a:graphicData uri="http://schemas.openxmlformats.org/presentationml/2006/ole">
              <mc:AlternateContent xmlns:mc="http://schemas.openxmlformats.org/markup-compatibility/2006">
                <mc:Choice xmlns:v="urn:schemas-microsoft-com:vml" Requires="v">
                  <p:oleObj spid="_x0000_s125145" name="公式" r:id="rId13" imgW="914400" imgH="393480" progId="Equation.3">
                    <p:embed/>
                  </p:oleObj>
                </mc:Choice>
                <mc:Fallback>
                  <p:oleObj name="公式" r:id="rId13" imgW="914400" imgH="393480" progId="Equation.3">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1295400"/>
                          <a:ext cx="15763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Freeform 24"/>
            <p:cNvSpPr/>
            <p:nvPr/>
          </p:nvSpPr>
          <p:spPr bwMode="auto">
            <a:xfrm>
              <a:off x="5456903" y="968478"/>
              <a:ext cx="3038168" cy="432619"/>
            </a:xfrm>
            <a:custGeom>
              <a:avLst/>
              <a:gdLst>
                <a:gd name="connsiteX0" fmla="*/ 0 w 3038168"/>
                <a:gd name="connsiteY0" fmla="*/ 403122 h 432619"/>
                <a:gd name="connsiteX1" fmla="*/ 516194 w 3038168"/>
                <a:gd name="connsiteY1" fmla="*/ 78657 h 432619"/>
                <a:gd name="connsiteX2" fmla="*/ 1519084 w 3038168"/>
                <a:gd name="connsiteY2" fmla="*/ 4916 h 432619"/>
                <a:gd name="connsiteX3" fmla="*/ 2536723 w 3038168"/>
                <a:gd name="connsiteY3" fmla="*/ 108154 h 432619"/>
                <a:gd name="connsiteX4" fmla="*/ 3038168 w 3038168"/>
                <a:gd name="connsiteY4" fmla="*/ 432619 h 432619"/>
                <a:gd name="connsiteX5" fmla="*/ 3038168 w 3038168"/>
                <a:gd name="connsiteY5" fmla="*/ 432619 h 43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8168" h="432619">
                  <a:moveTo>
                    <a:pt x="0" y="403122"/>
                  </a:moveTo>
                  <a:cubicBezTo>
                    <a:pt x="131506" y="274073"/>
                    <a:pt x="263013" y="145025"/>
                    <a:pt x="516194" y="78657"/>
                  </a:cubicBezTo>
                  <a:cubicBezTo>
                    <a:pt x="769375" y="12289"/>
                    <a:pt x="1182329" y="0"/>
                    <a:pt x="1519084" y="4916"/>
                  </a:cubicBezTo>
                  <a:cubicBezTo>
                    <a:pt x="1855839" y="9832"/>
                    <a:pt x="2283542" y="36870"/>
                    <a:pt x="2536723" y="108154"/>
                  </a:cubicBezTo>
                  <a:cubicBezTo>
                    <a:pt x="2789904" y="179438"/>
                    <a:pt x="3038168" y="432619"/>
                    <a:pt x="3038168" y="432619"/>
                  </a:cubicBezTo>
                  <a:lnTo>
                    <a:pt x="3038168" y="432619"/>
                  </a:lnTo>
                </a:path>
              </a:pathLst>
            </a:custGeom>
            <a:noFill/>
            <a:ln w="9525" cap="flat" cmpd="sng" algn="ctr">
              <a:solidFill>
                <a:srgbClr val="0000FF"/>
              </a:solidFill>
              <a:prstDash val="solid"/>
              <a:round/>
              <a:headEnd type="none" w="med" len="med"/>
              <a:tailEnd type="arrow" w="med" len="med"/>
            </a:ln>
            <a:effectLst/>
          </p:spPr>
          <p:txBody>
            <a:bodyPr rtlCol="0" anchor="ctr"/>
            <a:lstStyle/>
            <a:p>
              <a:pPr algn="ctr"/>
              <a:endParaRPr lang="zh-CN" altLang="en-US"/>
            </a:p>
          </p:txBody>
        </p:sp>
        <p:sp>
          <p:nvSpPr>
            <p:cNvPr id="28" name="Freeform 27"/>
            <p:cNvSpPr/>
            <p:nvPr/>
          </p:nvSpPr>
          <p:spPr bwMode="auto">
            <a:xfrm>
              <a:off x="5958348" y="1917290"/>
              <a:ext cx="870155" cy="1061884"/>
            </a:xfrm>
            <a:custGeom>
              <a:avLst/>
              <a:gdLst>
                <a:gd name="connsiteX0" fmla="*/ 870155 w 870155"/>
                <a:gd name="connsiteY0" fmla="*/ 0 h 1061884"/>
                <a:gd name="connsiteX1" fmla="*/ 176981 w 870155"/>
                <a:gd name="connsiteY1" fmla="*/ 368710 h 1061884"/>
                <a:gd name="connsiteX2" fmla="*/ 0 w 870155"/>
                <a:gd name="connsiteY2" fmla="*/ 1061884 h 1061884"/>
              </a:gdLst>
              <a:ahLst/>
              <a:cxnLst>
                <a:cxn ang="0">
                  <a:pos x="connsiteX0" y="connsiteY0"/>
                </a:cxn>
                <a:cxn ang="0">
                  <a:pos x="connsiteX1" y="connsiteY1"/>
                </a:cxn>
                <a:cxn ang="0">
                  <a:pos x="connsiteX2" y="connsiteY2"/>
                </a:cxn>
              </a:cxnLst>
              <a:rect l="l" t="t" r="r" b="b"/>
              <a:pathLst>
                <a:path w="870155" h="1061884">
                  <a:moveTo>
                    <a:pt x="870155" y="0"/>
                  </a:moveTo>
                  <a:cubicBezTo>
                    <a:pt x="596081" y="95864"/>
                    <a:pt x="322007" y="191729"/>
                    <a:pt x="176981" y="368710"/>
                  </a:cubicBezTo>
                  <a:cubicBezTo>
                    <a:pt x="31955" y="545691"/>
                    <a:pt x="15977" y="803787"/>
                    <a:pt x="0" y="1061884"/>
                  </a:cubicBezTo>
                </a:path>
              </a:pathLst>
            </a:custGeom>
            <a:noFill/>
            <a:ln w="9525" cap="flat" cmpd="sng" algn="ctr">
              <a:solidFill>
                <a:srgbClr val="0000FF"/>
              </a:solidFill>
              <a:prstDash val="solid"/>
              <a:round/>
              <a:headEnd type="none" w="med" len="med"/>
              <a:tailEnd type="arrow" w="med" len="med"/>
            </a:ln>
            <a:effectLst/>
          </p:spPr>
          <p:txBody>
            <a:bodyPr rtlCol="0" anchor="ctr"/>
            <a:lstStyle/>
            <a:p>
              <a:pPr algn="ctr"/>
              <a:endParaRPr lang="zh-CN" altLang="en-US"/>
            </a:p>
          </p:txBody>
        </p:sp>
        <p:sp>
          <p:nvSpPr>
            <p:cNvPr id="29" name="Rectangle 28"/>
            <p:cNvSpPr/>
            <p:nvPr/>
          </p:nvSpPr>
          <p:spPr>
            <a:xfrm>
              <a:off x="4267200" y="914400"/>
              <a:ext cx="4724400" cy="3276600"/>
            </a:xfrm>
            <a:prstGeom prst="rect">
              <a:avLst/>
            </a:prstGeom>
            <a:ln>
              <a:solidFill>
                <a:srgbClr val="0000FF"/>
              </a:solidFill>
            </a:ln>
          </p:spPr>
          <p:txBody>
            <a:bodyPr wrap="none" rtlCol="0" anchor="ctr">
              <a:spAutoFit/>
            </a:bodyPr>
            <a:lstStyle/>
            <a:p>
              <a:pPr algn="ctr">
                <a:buNone/>
              </a:pPr>
              <a:endParaRPr lang="zh-CN" altLang="en-US" sz="2400" smtClean="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a:t>
            </a:r>
            <a:r>
              <a:rPr lang="zh-CN" altLang="en-US" dirty="0" smtClean="0"/>
              <a:t>  强度调制器</a:t>
            </a:r>
            <a:endParaRPr lang="zh-CN" altLang="en-US" dirty="0"/>
          </a:p>
        </p:txBody>
      </p:sp>
      <p:sp>
        <p:nvSpPr>
          <p:cNvPr id="12" name="Text Box 6"/>
          <p:cNvSpPr txBox="1">
            <a:spLocks noChangeArrowheads="1"/>
          </p:cNvSpPr>
          <p:nvPr/>
        </p:nvSpPr>
        <p:spPr bwMode="auto">
          <a:xfrm>
            <a:off x="1143000" y="1528763"/>
            <a:ext cx="1752600"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考虑渡越时间</a:t>
            </a:r>
          </a:p>
        </p:txBody>
      </p:sp>
      <p:grpSp>
        <p:nvGrpSpPr>
          <p:cNvPr id="14" name="Group 8"/>
          <p:cNvGrpSpPr>
            <a:grpSpLocks/>
          </p:cNvGrpSpPr>
          <p:nvPr/>
        </p:nvGrpSpPr>
        <p:grpSpPr bwMode="auto">
          <a:xfrm>
            <a:off x="1219200" y="2519363"/>
            <a:ext cx="4191000" cy="2347912"/>
            <a:chOff x="768" y="1161"/>
            <a:chExt cx="2640" cy="1479"/>
          </a:xfrm>
        </p:grpSpPr>
        <p:sp>
          <p:nvSpPr>
            <p:cNvPr id="15" name="Text Box 9"/>
            <p:cNvSpPr txBox="1">
              <a:spLocks noChangeArrowheads="1"/>
            </p:cNvSpPr>
            <p:nvPr/>
          </p:nvSpPr>
          <p:spPr bwMode="auto">
            <a:xfrm>
              <a:off x="768" y="1161"/>
              <a:ext cx="2160" cy="23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C6600"/>
                  </a:solidFill>
                  <a:effectLst/>
                  <a:uLnTx/>
                  <a:uFillTx/>
                </a:rPr>
                <a:t>定义第三个</a:t>
              </a:r>
              <a:r>
                <a:rPr kumimoji="0" lang="zh-CN" altLang="en-US" sz="1800" i="0" u="none" strike="noStrike" kern="0" cap="none" spc="0" normalizeH="0" baseline="0" noProof="0" dirty="0" smtClean="0">
                  <a:ln>
                    <a:noFill/>
                  </a:ln>
                  <a:solidFill>
                    <a:srgbClr val="CC6600"/>
                  </a:solidFill>
                  <a:effectLst/>
                  <a:uLnTx/>
                  <a:uFillTx/>
                </a:rPr>
                <a:t>声光介质品质因数</a:t>
              </a:r>
              <a:endParaRPr kumimoji="0" lang="zh-CN" altLang="en-US" sz="1800" i="0" u="none" strike="noStrike" kern="0" cap="none" spc="0" normalizeH="0" baseline="0" noProof="0" dirty="0">
                <a:ln>
                  <a:noFill/>
                </a:ln>
                <a:solidFill>
                  <a:sysClr val="windowText" lastClr="000000"/>
                </a:solidFill>
                <a:effectLst/>
                <a:uLnTx/>
                <a:uFillTx/>
              </a:endParaRPr>
            </a:p>
          </p:txBody>
        </p:sp>
        <p:graphicFrame>
          <p:nvGraphicFramePr>
            <p:cNvPr id="16" name="Object 10"/>
            <p:cNvGraphicFramePr>
              <a:graphicFrameLocks noChangeAspect="1"/>
            </p:cNvGraphicFramePr>
            <p:nvPr/>
          </p:nvGraphicFramePr>
          <p:xfrm>
            <a:off x="1173" y="1584"/>
            <a:ext cx="855" cy="288"/>
          </p:xfrm>
          <a:graphic>
            <a:graphicData uri="http://schemas.openxmlformats.org/presentationml/2006/ole">
              <mc:AlternateContent xmlns:mc="http://schemas.openxmlformats.org/markup-compatibility/2006">
                <mc:Choice xmlns:v="urn:schemas-microsoft-com:vml" Requires="v">
                  <p:oleObj spid="_x0000_s126096" name="公式" r:id="rId3" imgW="787320" imgH="228600" progId="Equation.3">
                    <p:embed/>
                  </p:oleObj>
                </mc:Choice>
                <mc:Fallback>
                  <p:oleObj name="公式" r:id="rId3" imgW="787320" imgH="2286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 y="1584"/>
                          <a:ext cx="855" cy="2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1"/>
            <p:cNvSpPr txBox="1">
              <a:spLocks noChangeArrowheads="1"/>
            </p:cNvSpPr>
            <p:nvPr/>
          </p:nvSpPr>
          <p:spPr bwMode="auto">
            <a:xfrm>
              <a:off x="2640" y="1584"/>
              <a:ext cx="76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并考虑</a:t>
              </a:r>
            </a:p>
          </p:txBody>
        </p:sp>
        <p:graphicFrame>
          <p:nvGraphicFramePr>
            <p:cNvPr id="19" name="Object 13"/>
            <p:cNvGraphicFramePr>
              <a:graphicFrameLocks noChangeAspect="1"/>
            </p:cNvGraphicFramePr>
            <p:nvPr/>
          </p:nvGraphicFramePr>
          <p:xfrm>
            <a:off x="1112" y="2048"/>
            <a:ext cx="1645" cy="592"/>
          </p:xfrm>
          <a:graphic>
            <a:graphicData uri="http://schemas.openxmlformats.org/presentationml/2006/ole">
              <mc:AlternateContent xmlns:mc="http://schemas.openxmlformats.org/markup-compatibility/2006">
                <mc:Choice xmlns:v="urn:schemas-microsoft-com:vml" Requires="v">
                  <p:oleObj spid="_x0000_s126097" name="公式" r:id="rId5" imgW="1511280" imgH="469800" progId="Equation.3">
                    <p:embed/>
                  </p:oleObj>
                </mc:Choice>
                <mc:Fallback>
                  <p:oleObj name="公式" r:id="rId5" imgW="1511280" imgH="4698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 y="2048"/>
                          <a:ext cx="1645"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 Box 14"/>
          <p:cNvSpPr txBox="1">
            <a:spLocks noChangeArrowheads="1"/>
          </p:cNvSpPr>
          <p:nvPr/>
        </p:nvSpPr>
        <p:spPr bwMode="auto">
          <a:xfrm>
            <a:off x="1600200" y="5248275"/>
            <a:ext cx="5943600" cy="955903"/>
          </a:xfrm>
          <a:prstGeom prst="rect">
            <a:avLst/>
          </a:prstGeom>
          <a:noFill/>
          <a:ln w="9525">
            <a:noFill/>
            <a:miter lim="800000"/>
            <a:headEnd/>
            <a:tailEnd/>
          </a:ln>
        </p:spPr>
        <p:txBody>
          <a:bodyPr>
            <a:spAutoFit/>
          </a:bodyPr>
          <a:lstStyle/>
          <a:p>
            <a:pPr marL="0" marR="0" lvl="0" indent="0" defTabSz="914400" eaLnBrk="1" fontAlgn="auto" latinLnBrk="0" hangingPunct="1">
              <a:lnSpc>
                <a:spcPct val="150000"/>
              </a:lnSpc>
              <a:spcBef>
                <a:spcPct val="50000"/>
              </a:spcBef>
              <a:spcAft>
                <a:spcPts val="0"/>
              </a:spcAft>
              <a:buClrTx/>
              <a:buSzTx/>
              <a:buFontTx/>
              <a:buNone/>
              <a:tabLst/>
              <a:defRPr/>
            </a:pPr>
            <a:r>
              <a:rPr kumimoji="0" lang="zh-CN" altLang="en-US" sz="2000" i="0" u="none" strike="noStrike" kern="0" cap="none" spc="0" normalizeH="0" baseline="0" noProof="0" dirty="0">
                <a:ln>
                  <a:noFill/>
                </a:ln>
                <a:solidFill>
                  <a:srgbClr val="C00000"/>
                </a:solidFill>
                <a:effectLst/>
                <a:uLnTx/>
                <a:uFillTx/>
              </a:rPr>
              <a:t>若考虑渡越时间的影响（如光的发散角大），并兼顾带宽和衍射效率，应选 </a:t>
            </a:r>
            <a:r>
              <a:rPr kumimoji="0" lang="en-US" altLang="zh-CN" sz="2000" i="0" u="none" strike="noStrike" kern="0" cap="none" spc="0" normalizeH="0" baseline="0" noProof="0" dirty="0">
                <a:ln>
                  <a:noFill/>
                </a:ln>
                <a:solidFill>
                  <a:srgbClr val="C00000"/>
                </a:solidFill>
                <a:effectLst/>
                <a:uLnTx/>
                <a:uFillTx/>
              </a:rPr>
              <a:t>M</a:t>
            </a:r>
            <a:r>
              <a:rPr kumimoji="0" lang="en-US" altLang="zh-CN" sz="2000" i="0" u="none" strike="noStrike" kern="0" cap="none" spc="0" normalizeH="0" baseline="-25000" noProof="0" dirty="0">
                <a:ln>
                  <a:noFill/>
                </a:ln>
                <a:solidFill>
                  <a:srgbClr val="C00000"/>
                </a:solidFill>
                <a:effectLst/>
                <a:uLnTx/>
                <a:uFillTx/>
              </a:rPr>
              <a:t>3</a:t>
            </a:r>
            <a:r>
              <a:rPr kumimoji="0" lang="en-US" altLang="zh-CN" sz="2000" i="0" u="none" strike="noStrike" kern="0" cap="none" spc="0" normalizeH="0" baseline="0" noProof="0" dirty="0">
                <a:ln>
                  <a:noFill/>
                </a:ln>
                <a:solidFill>
                  <a:srgbClr val="C00000"/>
                </a:solidFill>
                <a:effectLst/>
                <a:uLnTx/>
                <a:uFillTx/>
              </a:rPr>
              <a:t> </a:t>
            </a:r>
            <a:r>
              <a:rPr kumimoji="0" lang="zh-CN" altLang="en-US" sz="2000" i="0" u="none" strike="noStrike" kern="0" cap="none" spc="0" normalizeH="0" baseline="0" noProof="0" dirty="0">
                <a:ln>
                  <a:noFill/>
                </a:ln>
                <a:solidFill>
                  <a:srgbClr val="C00000"/>
                </a:solidFill>
                <a:effectLst/>
                <a:uLnTx/>
                <a:uFillTx/>
              </a:rPr>
              <a:t>大的材料。</a:t>
            </a:r>
          </a:p>
        </p:txBody>
      </p:sp>
      <p:graphicFrame>
        <p:nvGraphicFramePr>
          <p:cNvPr id="125962" name="Object 10"/>
          <p:cNvGraphicFramePr>
            <a:graphicFrameLocks noChangeAspect="1"/>
          </p:cNvGraphicFramePr>
          <p:nvPr/>
        </p:nvGraphicFramePr>
        <p:xfrm>
          <a:off x="3657600" y="1447800"/>
          <a:ext cx="1962524" cy="901700"/>
        </p:xfrm>
        <a:graphic>
          <a:graphicData uri="http://schemas.openxmlformats.org/presentationml/2006/ole">
            <mc:AlternateContent xmlns:mc="http://schemas.openxmlformats.org/markup-compatibility/2006">
              <mc:Choice xmlns:v="urn:schemas-microsoft-com:vml" Requires="v">
                <p:oleObj spid="_x0000_s126098" name="公式" r:id="rId7" imgW="939600" imgH="431640" progId="Equation.3">
                  <p:embed/>
                </p:oleObj>
              </mc:Choice>
              <mc:Fallback>
                <p:oleObj name="公式" r:id="rId7" imgW="939600" imgH="43164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1447800"/>
                        <a:ext cx="1962524"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63" name="Object 11"/>
          <p:cNvGraphicFramePr>
            <a:graphicFrameLocks noChangeAspect="1"/>
          </p:cNvGraphicFramePr>
          <p:nvPr/>
        </p:nvGraphicFramePr>
        <p:xfrm>
          <a:off x="5181600" y="3124200"/>
          <a:ext cx="1295400" cy="530225"/>
        </p:xfrm>
        <a:graphic>
          <a:graphicData uri="http://schemas.openxmlformats.org/presentationml/2006/ole">
            <mc:AlternateContent xmlns:mc="http://schemas.openxmlformats.org/markup-compatibility/2006">
              <mc:Choice xmlns:v="urn:schemas-microsoft-com:vml" Requires="v">
                <p:oleObj spid="_x0000_s126099" name="公式" r:id="rId9" imgW="558720" imgH="228600" progId="Equation.3">
                  <p:embed/>
                </p:oleObj>
              </mc:Choice>
              <mc:Fallback>
                <p:oleObj name="公式" r:id="rId9" imgW="558720" imgH="22860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124200"/>
                        <a:ext cx="1295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
          <p:cNvGraphicFramePr>
            <a:graphicFrameLocks noChangeAspect="1"/>
          </p:cNvGraphicFramePr>
          <p:nvPr/>
        </p:nvGraphicFramePr>
        <p:xfrm>
          <a:off x="685800" y="4800600"/>
          <a:ext cx="1357313" cy="457200"/>
        </p:xfrm>
        <a:graphic>
          <a:graphicData uri="http://schemas.openxmlformats.org/presentationml/2006/ole">
            <mc:AlternateContent xmlns:mc="http://schemas.openxmlformats.org/markup-compatibility/2006">
              <mc:Choice xmlns:v="urn:schemas-microsoft-com:vml" Requires="v">
                <p:oleObj spid="_x0000_s138344" name="公式" r:id="rId3" imgW="787320" imgH="228600" progId="Equation.3">
                  <p:embed/>
                </p:oleObj>
              </mc:Choice>
              <mc:Fallback>
                <p:oleObj name="公式" r:id="rId3" imgW="7873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0600"/>
                        <a:ext cx="1357313" cy="4572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4"/>
          <p:cNvSpPr txBox="1">
            <a:spLocks noChangeArrowheads="1"/>
          </p:cNvSpPr>
          <p:nvPr/>
        </p:nvSpPr>
        <p:spPr bwMode="auto">
          <a:xfrm>
            <a:off x="2286000" y="4572000"/>
            <a:ext cx="6172200" cy="101566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50000"/>
              </a:lnSpc>
              <a:spcBef>
                <a:spcPct val="50000"/>
              </a:spcBef>
              <a:spcAft>
                <a:spcPts val="0"/>
              </a:spcAft>
              <a:buClrTx/>
              <a:buSzTx/>
              <a:buFontTx/>
              <a:buNone/>
              <a:tabLst/>
              <a:defRPr/>
            </a:pPr>
            <a:r>
              <a:rPr kumimoji="0" lang="zh-CN" altLang="en-US" sz="2000" i="0" u="none" strike="noStrike" kern="0" cap="none" spc="0" normalizeH="0" baseline="0" noProof="0" dirty="0">
                <a:ln>
                  <a:noFill/>
                </a:ln>
                <a:solidFill>
                  <a:srgbClr val="0000FF"/>
                </a:solidFill>
                <a:effectLst/>
                <a:uLnTx/>
                <a:uFillTx/>
              </a:rPr>
              <a:t>若考虑渡越时间的影响（如光的发散角大），并兼顾带宽和衍射效率，应选 </a:t>
            </a:r>
            <a:r>
              <a:rPr kumimoji="0" lang="en-US" altLang="zh-CN" sz="2000" i="0" u="none" strike="noStrike" kern="0" cap="none" spc="0" normalizeH="0" baseline="0" noProof="0" dirty="0">
                <a:ln>
                  <a:noFill/>
                </a:ln>
                <a:solidFill>
                  <a:srgbClr val="0000FF"/>
                </a:solidFill>
                <a:effectLst/>
                <a:uLnTx/>
                <a:uFillTx/>
              </a:rPr>
              <a:t>M</a:t>
            </a:r>
            <a:r>
              <a:rPr kumimoji="0" lang="en-US" altLang="zh-CN" sz="2000" i="0" u="none" strike="noStrike" kern="0" cap="none" spc="0" normalizeH="0" baseline="-25000" noProof="0" dirty="0">
                <a:ln>
                  <a:noFill/>
                </a:ln>
                <a:solidFill>
                  <a:srgbClr val="0000FF"/>
                </a:solidFill>
                <a:effectLst/>
                <a:uLnTx/>
                <a:uFillTx/>
              </a:rPr>
              <a:t>3</a:t>
            </a:r>
            <a:r>
              <a:rPr kumimoji="0" lang="en-US" altLang="zh-CN" sz="2000" i="0" u="none" strike="noStrike" kern="0" cap="none" spc="0" normalizeH="0" baseline="0" noProof="0" dirty="0">
                <a:ln>
                  <a:noFill/>
                </a:ln>
                <a:solidFill>
                  <a:srgbClr val="0000FF"/>
                </a:solidFill>
                <a:effectLst/>
                <a:uLnTx/>
                <a:uFillTx/>
              </a:rPr>
              <a:t> </a:t>
            </a:r>
            <a:r>
              <a:rPr kumimoji="0" lang="zh-CN" altLang="en-US" sz="2000" i="0" u="none" strike="noStrike" kern="0" cap="none" spc="0" normalizeH="0" baseline="0" noProof="0" dirty="0">
                <a:ln>
                  <a:noFill/>
                </a:ln>
                <a:solidFill>
                  <a:srgbClr val="0000FF"/>
                </a:solidFill>
                <a:effectLst/>
                <a:uLnTx/>
                <a:uFillTx/>
              </a:rPr>
              <a:t>大的材料。</a:t>
            </a:r>
          </a:p>
        </p:txBody>
      </p:sp>
      <p:graphicFrame>
        <p:nvGraphicFramePr>
          <p:cNvPr id="6" name="Object 10"/>
          <p:cNvGraphicFramePr>
            <a:graphicFrameLocks noChangeAspect="1"/>
          </p:cNvGraphicFramePr>
          <p:nvPr/>
        </p:nvGraphicFramePr>
        <p:xfrm>
          <a:off x="685800" y="2895600"/>
          <a:ext cx="1273175" cy="939800"/>
        </p:xfrm>
        <a:graphic>
          <a:graphicData uri="http://schemas.openxmlformats.org/presentationml/2006/ole">
            <mc:AlternateContent xmlns:mc="http://schemas.openxmlformats.org/markup-compatibility/2006">
              <mc:Choice xmlns:v="urn:schemas-microsoft-com:vml" Requires="v">
                <p:oleObj spid="_x0000_s138345" name="公式" r:id="rId5" imgW="736560" imgH="469800" progId="Equation.3">
                  <p:embed/>
                </p:oleObj>
              </mc:Choice>
              <mc:Fallback>
                <p:oleObj name="公式" r:id="rId5" imgW="73656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895600"/>
                        <a:ext cx="1273175" cy="93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25"/>
          <p:cNvSpPr txBox="1">
            <a:spLocks noChangeArrowheads="1"/>
          </p:cNvSpPr>
          <p:nvPr/>
        </p:nvSpPr>
        <p:spPr bwMode="auto">
          <a:xfrm>
            <a:off x="2286000" y="2886670"/>
            <a:ext cx="6629400" cy="92333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5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0000FF"/>
                </a:solidFill>
                <a:effectLst/>
                <a:uLnTx/>
                <a:uFillTx/>
              </a:rPr>
              <a:t>超声功率一定时，为了获得高衍射效率，应当选 </a:t>
            </a:r>
            <a:r>
              <a:rPr kumimoji="0" lang="en-US" altLang="zh-CN" sz="1800" i="1" u="none" strike="noStrike" kern="0" cap="none" spc="0" normalizeH="0" baseline="0" noProof="0" dirty="0">
                <a:ln>
                  <a:noFill/>
                </a:ln>
                <a:solidFill>
                  <a:srgbClr val="0000FF"/>
                </a:solidFill>
                <a:effectLst/>
                <a:uLnTx/>
                <a:uFillTx/>
              </a:rPr>
              <a:t>M</a:t>
            </a:r>
            <a:r>
              <a:rPr kumimoji="0" lang="en-US" altLang="zh-CN" sz="1800" i="1" u="none" strike="noStrike" kern="0" cap="none" spc="0" normalizeH="0" baseline="-25000" noProof="0" dirty="0">
                <a:ln>
                  <a:noFill/>
                </a:ln>
                <a:solidFill>
                  <a:srgbClr val="0000FF"/>
                </a:solidFill>
                <a:effectLst/>
                <a:uLnTx/>
                <a:uFillTx/>
              </a:rPr>
              <a:t>2</a:t>
            </a:r>
            <a:r>
              <a:rPr kumimoji="0" lang="en-US" altLang="zh-CN" sz="1800" i="0" u="none" strike="noStrike" kern="0" cap="none" spc="0" normalizeH="0" baseline="0" noProof="0" dirty="0">
                <a:ln>
                  <a:noFill/>
                </a:ln>
                <a:solidFill>
                  <a:srgbClr val="0000FF"/>
                </a:solidFill>
                <a:effectLst/>
                <a:uLnTx/>
                <a:uFillTx/>
              </a:rPr>
              <a:t> </a:t>
            </a:r>
            <a:r>
              <a:rPr kumimoji="0" lang="zh-CN" altLang="en-US" sz="1800" i="0" u="none" strike="noStrike" kern="0" cap="none" spc="0" normalizeH="0" baseline="0" noProof="0" dirty="0">
                <a:ln>
                  <a:noFill/>
                </a:ln>
                <a:solidFill>
                  <a:srgbClr val="0000FF"/>
                </a:solidFill>
                <a:effectLst/>
                <a:uLnTx/>
                <a:uFillTx/>
              </a:rPr>
              <a:t>大的材料（品质</a:t>
            </a:r>
            <a:r>
              <a:rPr kumimoji="0" lang="zh-CN" altLang="en-US" sz="1800" i="0" u="none" strike="noStrike" kern="0" cap="none" spc="0" normalizeH="0" baseline="0" noProof="0" dirty="0" smtClean="0">
                <a:ln>
                  <a:noFill/>
                </a:ln>
                <a:solidFill>
                  <a:srgbClr val="0000FF"/>
                </a:solidFill>
                <a:effectLst/>
                <a:uLnTx/>
                <a:uFillTx/>
              </a:rPr>
              <a:t>好）。</a:t>
            </a:r>
            <a:endParaRPr kumimoji="0" lang="zh-CN" altLang="en-US" sz="1800" i="0" u="none" strike="noStrike" kern="0" cap="none" spc="0" normalizeH="0" baseline="0" noProof="0" dirty="0">
              <a:ln>
                <a:noFill/>
              </a:ln>
              <a:solidFill>
                <a:srgbClr val="0000FF"/>
              </a:solidFill>
              <a:effectLst/>
              <a:uLnTx/>
              <a:uFillTx/>
            </a:endParaRPr>
          </a:p>
        </p:txBody>
      </p:sp>
      <p:graphicFrame>
        <p:nvGraphicFramePr>
          <p:cNvPr id="8" name="Object 13"/>
          <p:cNvGraphicFramePr>
            <a:graphicFrameLocks noChangeAspect="1"/>
          </p:cNvGraphicFramePr>
          <p:nvPr/>
        </p:nvGraphicFramePr>
        <p:xfrm>
          <a:off x="533400" y="1327150"/>
          <a:ext cx="1576388" cy="958850"/>
        </p:xfrm>
        <a:graphic>
          <a:graphicData uri="http://schemas.openxmlformats.org/presentationml/2006/ole">
            <mc:AlternateContent xmlns:mc="http://schemas.openxmlformats.org/markup-compatibility/2006">
              <mc:Choice xmlns:v="urn:schemas-microsoft-com:vml" Requires="v">
                <p:oleObj spid="_x0000_s138346" name="公式" r:id="rId7" imgW="914400" imgH="482400" progId="Equation.3">
                  <p:embed/>
                </p:oleObj>
              </mc:Choice>
              <mc:Fallback>
                <p:oleObj name="公式" r:id="rId7" imgW="91440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327150"/>
                        <a:ext cx="1576388" cy="9588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16"/>
          <p:cNvSpPr txBox="1">
            <a:spLocks noChangeArrowheads="1"/>
          </p:cNvSpPr>
          <p:nvPr/>
        </p:nvSpPr>
        <p:spPr bwMode="auto">
          <a:xfrm>
            <a:off x="2286000" y="1295400"/>
            <a:ext cx="3505200" cy="101566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50000"/>
              </a:lnSpc>
              <a:spcBef>
                <a:spcPct val="50000"/>
              </a:spcBef>
              <a:spcAft>
                <a:spcPts val="0"/>
              </a:spcAft>
              <a:buClrTx/>
              <a:buSzTx/>
              <a:buFontTx/>
              <a:buNone/>
              <a:tabLst/>
              <a:defRPr/>
            </a:pPr>
            <a:r>
              <a:rPr kumimoji="0" lang="zh-CN" altLang="en-US" sz="2000" i="0" u="none" strike="noStrike" kern="0" cap="none" spc="0" normalizeH="0" baseline="0" noProof="0" dirty="0">
                <a:ln>
                  <a:noFill/>
                </a:ln>
                <a:solidFill>
                  <a:srgbClr val="0000FF"/>
                </a:solidFill>
                <a:effectLst/>
                <a:uLnTx/>
                <a:uFillTx/>
              </a:rPr>
              <a:t>为兼顾带宽和效率的要求，应选 </a:t>
            </a:r>
            <a:r>
              <a:rPr kumimoji="0" lang="en-US" altLang="zh-CN" sz="2000" i="1" u="none" strike="noStrike" kern="0" cap="none" spc="0" normalizeH="0" baseline="0" noProof="0" dirty="0">
                <a:ln>
                  <a:noFill/>
                </a:ln>
                <a:solidFill>
                  <a:srgbClr val="0000FF"/>
                </a:solidFill>
                <a:effectLst/>
                <a:uLnTx/>
                <a:uFillTx/>
              </a:rPr>
              <a:t>M</a:t>
            </a:r>
            <a:r>
              <a:rPr kumimoji="0" lang="en-US" altLang="zh-CN" sz="2000" i="1" u="none" strike="noStrike" kern="0" cap="none" spc="0" normalizeH="0" baseline="-25000" noProof="0" dirty="0">
                <a:ln>
                  <a:noFill/>
                </a:ln>
                <a:solidFill>
                  <a:srgbClr val="0000FF"/>
                </a:solidFill>
                <a:effectLst/>
                <a:uLnTx/>
                <a:uFillTx/>
              </a:rPr>
              <a:t>1</a:t>
            </a:r>
            <a:r>
              <a:rPr kumimoji="0" lang="zh-CN" altLang="en-US" sz="2000" i="0" u="none" strike="noStrike" kern="0" cap="none" spc="0" normalizeH="0" baseline="0" noProof="0" dirty="0">
                <a:ln>
                  <a:noFill/>
                </a:ln>
                <a:solidFill>
                  <a:srgbClr val="0000FF"/>
                </a:solidFill>
                <a:effectLst/>
                <a:uLnTx/>
                <a:uFillTx/>
              </a:rPr>
              <a:t>大的材料。</a:t>
            </a:r>
          </a:p>
        </p:txBody>
      </p:sp>
      <p:sp>
        <p:nvSpPr>
          <p:cNvPr id="10" name="Title 9"/>
          <p:cNvSpPr>
            <a:spLocks noGrp="1"/>
          </p:cNvSpPr>
          <p:nvPr>
            <p:ph type="title"/>
          </p:nvPr>
        </p:nvSpPr>
        <p:spPr/>
        <p:txBody>
          <a:bodyPr/>
          <a:lstStyle/>
          <a:p>
            <a:r>
              <a:rPr lang="zh-CN" altLang="en-US" dirty="0" smtClean="0"/>
              <a:t>品质因数</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2</a:t>
            </a:r>
            <a:r>
              <a:rPr lang="zh-CN" altLang="en-US" dirty="0" smtClean="0"/>
              <a:t>  声光偏转器</a:t>
            </a:r>
            <a:endParaRPr lang="zh-CN" altLang="en-US" dirty="0"/>
          </a:p>
        </p:txBody>
      </p:sp>
      <p:sp>
        <p:nvSpPr>
          <p:cNvPr id="39" name="Text Box 6"/>
          <p:cNvSpPr txBox="1">
            <a:spLocks noChangeArrowheads="1"/>
          </p:cNvSpPr>
          <p:nvPr/>
        </p:nvSpPr>
        <p:spPr bwMode="auto">
          <a:xfrm>
            <a:off x="1219200" y="1219200"/>
            <a:ext cx="57150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00000"/>
                </a:solidFill>
                <a:effectLst/>
                <a:uLnTx/>
                <a:uFillTx/>
              </a:rPr>
              <a:t>原理：</a:t>
            </a:r>
            <a:r>
              <a:rPr kumimoji="0" lang="zh-CN" altLang="en-US" sz="1800" i="0" u="none" strike="noStrike" kern="0" cap="none" spc="0" normalizeH="0" baseline="0" noProof="0" dirty="0">
                <a:ln>
                  <a:noFill/>
                </a:ln>
                <a:solidFill>
                  <a:sysClr val="windowText" lastClr="000000"/>
                </a:solidFill>
                <a:effectLst/>
                <a:uLnTx/>
                <a:uFillTx/>
              </a:rPr>
              <a:t>利用调频声波，改变      大小而改变衍射光方向</a:t>
            </a:r>
          </a:p>
        </p:txBody>
      </p:sp>
      <p:graphicFrame>
        <p:nvGraphicFramePr>
          <p:cNvPr id="40" name="Object 7"/>
          <p:cNvGraphicFramePr>
            <a:graphicFrameLocks noChangeAspect="1"/>
          </p:cNvGraphicFramePr>
          <p:nvPr/>
        </p:nvGraphicFramePr>
        <p:xfrm>
          <a:off x="4191000" y="1201992"/>
          <a:ext cx="280988" cy="457200"/>
        </p:xfrm>
        <a:graphic>
          <a:graphicData uri="http://schemas.openxmlformats.org/presentationml/2006/ole">
            <mc:AlternateContent xmlns:mc="http://schemas.openxmlformats.org/markup-compatibility/2006">
              <mc:Choice xmlns:v="urn:schemas-microsoft-com:vml" Requires="v">
                <p:oleObj spid="_x0000_s127503" name="公式" r:id="rId3" imgW="164880" imgH="228600" progId="Equation.3">
                  <p:embed/>
                </p:oleObj>
              </mc:Choice>
              <mc:Fallback>
                <p:oleObj name="公式" r:id="rId3" imgW="164880" imgH="2286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01992"/>
                        <a:ext cx="2809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8"/>
          <p:cNvGrpSpPr>
            <a:grpSpLocks/>
          </p:cNvGrpSpPr>
          <p:nvPr/>
        </p:nvGrpSpPr>
        <p:grpSpPr bwMode="auto">
          <a:xfrm>
            <a:off x="5638800" y="2203450"/>
            <a:ext cx="2590800" cy="1911350"/>
            <a:chOff x="3456" y="1100"/>
            <a:chExt cx="1632" cy="1204"/>
          </a:xfrm>
        </p:grpSpPr>
        <p:sp>
          <p:nvSpPr>
            <p:cNvPr id="42" name="Arc 9"/>
            <p:cNvSpPr>
              <a:spLocks/>
            </p:cNvSpPr>
            <p:nvPr/>
          </p:nvSpPr>
          <p:spPr bwMode="auto">
            <a:xfrm>
              <a:off x="4332" y="1100"/>
              <a:ext cx="446" cy="592"/>
            </a:xfrm>
            <a:custGeom>
              <a:avLst/>
              <a:gdLst>
                <a:gd name="G0" fmla="+- 0 0 0"/>
                <a:gd name="G1" fmla="+- 15773 0 0"/>
                <a:gd name="G2" fmla="+- 21600 0 0"/>
                <a:gd name="T0" fmla="*/ 14758 w 21600"/>
                <a:gd name="T1" fmla="*/ 0 h 15773"/>
                <a:gd name="T2" fmla="*/ 21600 w 21600"/>
                <a:gd name="T3" fmla="*/ 15773 h 15773"/>
                <a:gd name="T4" fmla="*/ 0 w 21600"/>
                <a:gd name="T5" fmla="*/ 15773 h 15773"/>
              </a:gdLst>
              <a:ahLst/>
              <a:cxnLst>
                <a:cxn ang="0">
                  <a:pos x="T0" y="T1"/>
                </a:cxn>
                <a:cxn ang="0">
                  <a:pos x="T2" y="T3"/>
                </a:cxn>
                <a:cxn ang="0">
                  <a:pos x="T4" y="T5"/>
                </a:cxn>
              </a:cxnLst>
              <a:rect l="0" t="0" r="r" b="b"/>
              <a:pathLst>
                <a:path w="21600" h="15773" fill="none" extrusionOk="0">
                  <a:moveTo>
                    <a:pt x="14757" y="0"/>
                  </a:moveTo>
                  <a:cubicBezTo>
                    <a:pt x="19122" y="4084"/>
                    <a:pt x="21600" y="9795"/>
                    <a:pt x="21600" y="15773"/>
                  </a:cubicBezTo>
                </a:path>
                <a:path w="21600" h="15773" stroke="0" extrusionOk="0">
                  <a:moveTo>
                    <a:pt x="14757" y="0"/>
                  </a:moveTo>
                  <a:cubicBezTo>
                    <a:pt x="19122" y="4084"/>
                    <a:pt x="21600" y="9795"/>
                    <a:pt x="21600" y="15773"/>
                  </a:cubicBezTo>
                  <a:lnTo>
                    <a:pt x="0" y="15773"/>
                  </a:lnTo>
                  <a:close/>
                </a:path>
              </a:pathLst>
            </a:custGeom>
            <a:noFill/>
            <a:ln w="2857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3" name="Arc 10"/>
            <p:cNvSpPr>
              <a:spLocks/>
            </p:cNvSpPr>
            <p:nvPr/>
          </p:nvSpPr>
          <p:spPr bwMode="auto">
            <a:xfrm flipV="1">
              <a:off x="4332" y="1691"/>
              <a:ext cx="446" cy="613"/>
            </a:xfrm>
            <a:custGeom>
              <a:avLst/>
              <a:gdLst>
                <a:gd name="G0" fmla="+- 0 0 0"/>
                <a:gd name="G1" fmla="+- 16364 0 0"/>
                <a:gd name="G2" fmla="+- 21600 0 0"/>
                <a:gd name="T0" fmla="*/ 14099 w 21600"/>
                <a:gd name="T1" fmla="*/ 0 h 16364"/>
                <a:gd name="T2" fmla="*/ 21600 w 21600"/>
                <a:gd name="T3" fmla="*/ 16364 h 16364"/>
                <a:gd name="T4" fmla="*/ 0 w 21600"/>
                <a:gd name="T5" fmla="*/ 16364 h 16364"/>
              </a:gdLst>
              <a:ahLst/>
              <a:cxnLst>
                <a:cxn ang="0">
                  <a:pos x="T0" y="T1"/>
                </a:cxn>
                <a:cxn ang="0">
                  <a:pos x="T2" y="T3"/>
                </a:cxn>
                <a:cxn ang="0">
                  <a:pos x="T4" y="T5"/>
                </a:cxn>
              </a:cxnLst>
              <a:rect l="0" t="0" r="r" b="b"/>
              <a:pathLst>
                <a:path w="21600" h="16364" fill="none" extrusionOk="0">
                  <a:moveTo>
                    <a:pt x="14098" y="0"/>
                  </a:moveTo>
                  <a:cubicBezTo>
                    <a:pt x="18861" y="4103"/>
                    <a:pt x="21600" y="10077"/>
                    <a:pt x="21600" y="16364"/>
                  </a:cubicBezTo>
                </a:path>
                <a:path w="21600" h="16364" stroke="0" extrusionOk="0">
                  <a:moveTo>
                    <a:pt x="14098" y="0"/>
                  </a:moveTo>
                  <a:cubicBezTo>
                    <a:pt x="18861" y="4103"/>
                    <a:pt x="21600" y="10077"/>
                    <a:pt x="21600" y="16364"/>
                  </a:cubicBezTo>
                  <a:lnTo>
                    <a:pt x="0" y="16364"/>
                  </a:lnTo>
                  <a:close/>
                </a:path>
              </a:pathLst>
            </a:custGeom>
            <a:noFill/>
            <a:ln w="2857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4" name="Line 11"/>
            <p:cNvSpPr>
              <a:spLocks noChangeShapeType="1"/>
            </p:cNvSpPr>
            <p:nvPr/>
          </p:nvSpPr>
          <p:spPr bwMode="auto">
            <a:xfrm flipV="1">
              <a:off x="3456" y="1680"/>
              <a:ext cx="163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5" name="Line 12"/>
            <p:cNvSpPr>
              <a:spLocks noChangeShapeType="1"/>
            </p:cNvSpPr>
            <p:nvPr/>
          </p:nvSpPr>
          <p:spPr bwMode="auto">
            <a:xfrm flipV="1">
              <a:off x="3663" y="1421"/>
              <a:ext cx="1115" cy="270"/>
            </a:xfrm>
            <a:prstGeom prst="line">
              <a:avLst/>
            </a:prstGeom>
            <a:noFill/>
            <a:ln w="38100">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6" name="Line 13"/>
            <p:cNvSpPr>
              <a:spLocks noChangeShapeType="1"/>
            </p:cNvSpPr>
            <p:nvPr/>
          </p:nvSpPr>
          <p:spPr bwMode="auto">
            <a:xfrm>
              <a:off x="3663" y="1691"/>
              <a:ext cx="1115" cy="270"/>
            </a:xfrm>
            <a:prstGeom prst="line">
              <a:avLst/>
            </a:prstGeom>
            <a:noFill/>
            <a:ln w="38100">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47" name="Line 14"/>
            <p:cNvSpPr>
              <a:spLocks noChangeShapeType="1"/>
            </p:cNvSpPr>
            <p:nvPr/>
          </p:nvSpPr>
          <p:spPr bwMode="auto">
            <a:xfrm flipV="1">
              <a:off x="4778" y="1421"/>
              <a:ext cx="0" cy="540"/>
            </a:xfrm>
            <a:prstGeom prst="line">
              <a:avLst/>
            </a:prstGeom>
            <a:noFill/>
            <a:ln w="38100">
              <a:solidFill>
                <a:srgbClr val="CC66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48" name="Object 15"/>
            <p:cNvGraphicFramePr>
              <a:graphicFrameLocks noChangeAspect="1"/>
            </p:cNvGraphicFramePr>
            <p:nvPr/>
          </p:nvGraphicFramePr>
          <p:xfrm>
            <a:off x="4848" y="1484"/>
            <a:ext cx="177" cy="288"/>
          </p:xfrm>
          <a:graphic>
            <a:graphicData uri="http://schemas.openxmlformats.org/presentationml/2006/ole">
              <mc:AlternateContent xmlns:mc="http://schemas.openxmlformats.org/markup-compatibility/2006">
                <mc:Choice xmlns:v="urn:schemas-microsoft-com:vml" Requires="v">
                  <p:oleObj spid="_x0000_s127504" name="公式" r:id="rId5" imgW="164880" imgH="228600" progId="Equation.3">
                    <p:embed/>
                  </p:oleObj>
                </mc:Choice>
                <mc:Fallback>
                  <p:oleObj name="公式" r:id="rId5" imgW="164880" imgH="228600" progId="Equation.3">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 y="1484"/>
                          <a:ext cx="177"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6"/>
            <p:cNvGraphicFramePr>
              <a:graphicFrameLocks noChangeAspect="1"/>
            </p:cNvGraphicFramePr>
            <p:nvPr/>
          </p:nvGraphicFramePr>
          <p:xfrm>
            <a:off x="4402" y="1484"/>
            <a:ext cx="206" cy="288"/>
          </p:xfrm>
          <a:graphic>
            <a:graphicData uri="http://schemas.openxmlformats.org/presentationml/2006/ole">
              <mc:AlternateContent xmlns:mc="http://schemas.openxmlformats.org/markup-compatibility/2006">
                <mc:Choice xmlns:v="urn:schemas-microsoft-com:vml" Requires="v">
                  <p:oleObj spid="_x0000_s127505" name="公式" r:id="rId7" imgW="190440" imgH="228600" progId="Equation.3">
                    <p:embed/>
                  </p:oleObj>
                </mc:Choice>
                <mc:Fallback>
                  <p:oleObj name="公式" r:id="rId7" imgW="190440" imgH="228600" progId="Equation.3">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2" y="1484"/>
                          <a:ext cx="206"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7"/>
            <p:cNvGraphicFramePr>
              <a:graphicFrameLocks noChangeAspect="1"/>
            </p:cNvGraphicFramePr>
            <p:nvPr/>
          </p:nvGraphicFramePr>
          <p:xfrm>
            <a:off x="4205" y="1820"/>
            <a:ext cx="163" cy="288"/>
          </p:xfrm>
          <a:graphic>
            <a:graphicData uri="http://schemas.openxmlformats.org/presentationml/2006/ole">
              <mc:AlternateContent xmlns:mc="http://schemas.openxmlformats.org/markup-compatibility/2006">
                <mc:Choice xmlns:v="urn:schemas-microsoft-com:vml" Requires="v">
                  <p:oleObj spid="_x0000_s127506" name="公式" r:id="rId9" imgW="152280" imgH="228600" progId="Equation.3">
                    <p:embed/>
                  </p:oleObj>
                </mc:Choice>
                <mc:Fallback>
                  <p:oleObj name="公式" r:id="rId9" imgW="152280" imgH="228600" progId="Equation.3">
                    <p:embed/>
                    <p:pic>
                      <p:nvPicPr>
                        <p:cNvPr id="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5" y="1820"/>
                          <a:ext cx="163"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 name="Group 18"/>
          <p:cNvGrpSpPr>
            <a:grpSpLocks/>
          </p:cNvGrpSpPr>
          <p:nvPr/>
        </p:nvGrpSpPr>
        <p:grpSpPr bwMode="auto">
          <a:xfrm>
            <a:off x="5943600" y="2003425"/>
            <a:ext cx="2273300" cy="1120775"/>
            <a:chOff x="3648" y="974"/>
            <a:chExt cx="1432" cy="706"/>
          </a:xfrm>
        </p:grpSpPr>
        <p:sp>
          <p:nvSpPr>
            <p:cNvPr id="52" name="Line 19"/>
            <p:cNvSpPr>
              <a:spLocks noChangeShapeType="1"/>
            </p:cNvSpPr>
            <p:nvPr/>
          </p:nvSpPr>
          <p:spPr bwMode="auto">
            <a:xfrm flipV="1">
              <a:off x="4778" y="1218"/>
              <a:ext cx="0" cy="203"/>
            </a:xfrm>
            <a:prstGeom prst="line">
              <a:avLst/>
            </a:prstGeom>
            <a:noFill/>
            <a:ln w="38100">
              <a:solidFill>
                <a:srgbClr val="CC66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3" name="Line 20"/>
            <p:cNvSpPr>
              <a:spLocks noChangeShapeType="1"/>
            </p:cNvSpPr>
            <p:nvPr/>
          </p:nvSpPr>
          <p:spPr bwMode="auto">
            <a:xfrm flipV="1">
              <a:off x="3648" y="1218"/>
              <a:ext cx="1075" cy="462"/>
            </a:xfrm>
            <a:prstGeom prst="line">
              <a:avLst/>
            </a:prstGeom>
            <a:noFill/>
            <a:ln w="38100">
              <a:solidFill>
                <a:srgbClr val="008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54" name="Line 21"/>
            <p:cNvSpPr>
              <a:spLocks noChangeShapeType="1"/>
            </p:cNvSpPr>
            <p:nvPr/>
          </p:nvSpPr>
          <p:spPr bwMode="auto">
            <a:xfrm flipH="1">
              <a:off x="4704" y="1244"/>
              <a:ext cx="96" cy="0"/>
            </a:xfrm>
            <a:prstGeom prst="line">
              <a:avLst/>
            </a:prstGeom>
            <a:noFill/>
            <a:ln w="38100">
              <a:solidFill>
                <a:srgbClr val="FF505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55" name="Object 22"/>
            <p:cNvGraphicFramePr>
              <a:graphicFrameLocks noChangeAspect="1"/>
            </p:cNvGraphicFramePr>
            <p:nvPr/>
          </p:nvGraphicFramePr>
          <p:xfrm>
            <a:off x="4237" y="1100"/>
            <a:ext cx="248" cy="288"/>
          </p:xfrm>
          <a:graphic>
            <a:graphicData uri="http://schemas.openxmlformats.org/presentationml/2006/ole">
              <mc:AlternateContent xmlns:mc="http://schemas.openxmlformats.org/markup-compatibility/2006">
                <mc:Choice xmlns:v="urn:schemas-microsoft-com:vml" Requires="v">
                  <p:oleObj spid="_x0000_s127507" name="公式" r:id="rId11" imgW="228600" imgH="228600" progId="Equation.3">
                    <p:embed/>
                  </p:oleObj>
                </mc:Choice>
                <mc:Fallback>
                  <p:oleObj name="公式" r:id="rId11" imgW="228600" imgH="228600" progId="Equation.3">
                    <p:embed/>
                    <p:pic>
                      <p:nvPicPr>
                        <p:cNvPr id="0"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7" y="1100"/>
                          <a:ext cx="2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23"/>
            <p:cNvGraphicFramePr>
              <a:graphicFrameLocks noChangeAspect="1"/>
            </p:cNvGraphicFramePr>
            <p:nvPr/>
          </p:nvGraphicFramePr>
          <p:xfrm>
            <a:off x="4793" y="1196"/>
            <a:ext cx="287" cy="288"/>
          </p:xfrm>
          <a:graphic>
            <a:graphicData uri="http://schemas.openxmlformats.org/presentationml/2006/ole">
              <mc:AlternateContent xmlns:mc="http://schemas.openxmlformats.org/markup-compatibility/2006">
                <mc:Choice xmlns:v="urn:schemas-microsoft-com:vml" Requires="v">
                  <p:oleObj spid="_x0000_s127508" name="公式" r:id="rId13" imgW="266400" imgH="228600" progId="Equation.3">
                    <p:embed/>
                  </p:oleObj>
                </mc:Choice>
                <mc:Fallback>
                  <p:oleObj name="公式" r:id="rId13" imgW="266400" imgH="228600" progId="Equation.3">
                    <p:embed/>
                    <p:pic>
                      <p:nvPicPr>
                        <p:cNvPr id="0"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3" y="1196"/>
                          <a:ext cx="287"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24"/>
            <p:cNvGraphicFramePr>
              <a:graphicFrameLocks noChangeAspect="1"/>
            </p:cNvGraphicFramePr>
            <p:nvPr/>
          </p:nvGraphicFramePr>
          <p:xfrm>
            <a:off x="4704" y="974"/>
            <a:ext cx="247" cy="222"/>
          </p:xfrm>
          <a:graphic>
            <a:graphicData uri="http://schemas.openxmlformats.org/presentationml/2006/ole">
              <mc:AlternateContent xmlns:mc="http://schemas.openxmlformats.org/markup-compatibility/2006">
                <mc:Choice xmlns:v="urn:schemas-microsoft-com:vml" Requires="v">
                  <p:oleObj spid="_x0000_s127509" name="公式" r:id="rId15" imgW="228600" imgH="177480" progId="Equation.3">
                    <p:embed/>
                  </p:oleObj>
                </mc:Choice>
                <mc:Fallback>
                  <p:oleObj name="公式" r:id="rId15" imgW="228600" imgH="177480" progId="Equation.3">
                    <p:embed/>
                    <p:pic>
                      <p:nvPicPr>
                        <p:cNvPr id="0"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4" y="974"/>
                          <a:ext cx="247" cy="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8" name="Group 25"/>
          <p:cNvGrpSpPr>
            <a:grpSpLocks/>
          </p:cNvGrpSpPr>
          <p:nvPr/>
        </p:nvGrpSpPr>
        <p:grpSpPr bwMode="auto">
          <a:xfrm>
            <a:off x="1447800" y="1752600"/>
            <a:ext cx="6400800" cy="2105025"/>
            <a:chOff x="816" y="816"/>
            <a:chExt cx="3792" cy="1326"/>
          </a:xfrm>
        </p:grpSpPr>
        <p:sp>
          <p:nvSpPr>
            <p:cNvPr id="59" name="Text Box 26"/>
            <p:cNvSpPr txBox="1">
              <a:spLocks noChangeArrowheads="1"/>
            </p:cNvSpPr>
            <p:nvPr/>
          </p:nvSpPr>
          <p:spPr bwMode="auto">
            <a:xfrm>
              <a:off x="816" y="816"/>
              <a:ext cx="3792" cy="54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4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当                 </a:t>
              </a:r>
              <a:r>
                <a:rPr kumimoji="0" lang="zh-CN" altLang="en-US" sz="1800" i="0" u="none" strike="noStrike" kern="0" cap="none" spc="0" normalizeH="0" baseline="0" noProof="0" dirty="0" smtClean="0">
                  <a:ln>
                    <a:noFill/>
                  </a:ln>
                  <a:solidFill>
                    <a:sysClr val="windowText" lastClr="000000"/>
                  </a:solidFill>
                  <a:effectLst/>
                  <a:uLnTx/>
                  <a:uFillTx/>
                </a:rPr>
                <a:t>，并满足</a:t>
              </a:r>
              <a:r>
                <a:rPr kumimoji="0" lang="en-US" altLang="zh-CN" sz="1800" i="0" u="none" strike="noStrike" kern="0" cap="none" spc="0" normalizeH="0" baseline="0" noProof="0" dirty="0">
                  <a:ln>
                    <a:noFill/>
                  </a:ln>
                  <a:solidFill>
                    <a:sysClr val="windowText" lastClr="000000"/>
                  </a:solidFill>
                  <a:effectLst/>
                  <a:uLnTx/>
                  <a:uFillTx/>
                </a:rPr>
                <a:t>Bragg</a:t>
              </a:r>
              <a:r>
                <a:rPr lang="zh-CN" altLang="en-US" sz="1800" kern="0" dirty="0" smtClean="0">
                  <a:solidFill>
                    <a:sysClr val="windowText" lastClr="000000"/>
                  </a:solidFill>
                </a:rPr>
                <a:t>条件时，             </a:t>
              </a:r>
              <a:r>
                <a:rPr kumimoji="0" lang="zh-CN" altLang="en-US" sz="1800" i="0" u="none" strike="noStrike" kern="0" cap="none" spc="0" normalizeH="0" baseline="0" noProof="0" dirty="0">
                  <a:ln>
                    <a:noFill/>
                  </a:ln>
                  <a:solidFill>
                    <a:sysClr val="windowText" lastClr="000000"/>
                  </a:solidFill>
                  <a:effectLst/>
                  <a:uLnTx/>
                  <a:uFillTx/>
                </a:rPr>
                <a:t>，波矢图闭合</a:t>
              </a:r>
            </a:p>
          </p:txBody>
        </p:sp>
        <p:graphicFrame>
          <p:nvGraphicFramePr>
            <p:cNvPr id="60" name="Object 27"/>
            <p:cNvGraphicFramePr>
              <a:graphicFrameLocks noChangeAspect="1"/>
            </p:cNvGraphicFramePr>
            <p:nvPr/>
          </p:nvGraphicFramePr>
          <p:xfrm>
            <a:off x="1050" y="864"/>
            <a:ext cx="548" cy="288"/>
          </p:xfrm>
          <a:graphic>
            <a:graphicData uri="http://schemas.openxmlformats.org/presentationml/2006/ole">
              <mc:AlternateContent xmlns:mc="http://schemas.openxmlformats.org/markup-compatibility/2006">
                <mc:Choice xmlns:v="urn:schemas-microsoft-com:vml" Requires="v">
                  <p:oleObj spid="_x0000_s127510" name="公式" r:id="rId17" imgW="507960" imgH="228600" progId="Equation.3">
                    <p:embed/>
                  </p:oleObj>
                </mc:Choice>
                <mc:Fallback>
                  <p:oleObj name="公式" r:id="rId17" imgW="507960" imgH="228600" progId="Equation.3">
                    <p:embed/>
                    <p:pic>
                      <p:nvPicPr>
                        <p:cNvPr id="0"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0" y="864"/>
                          <a:ext cx="54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28"/>
            <p:cNvGraphicFramePr>
              <a:graphicFrameLocks noChangeAspect="1"/>
            </p:cNvGraphicFramePr>
            <p:nvPr/>
          </p:nvGraphicFramePr>
          <p:xfrm>
            <a:off x="3120" y="864"/>
            <a:ext cx="480" cy="222"/>
          </p:xfrm>
          <a:graphic>
            <a:graphicData uri="http://schemas.openxmlformats.org/presentationml/2006/ole">
              <mc:AlternateContent xmlns:mc="http://schemas.openxmlformats.org/markup-compatibility/2006">
                <mc:Choice xmlns:v="urn:schemas-microsoft-com:vml" Requires="v">
                  <p:oleObj spid="_x0000_s127511" name="公式" r:id="rId19" imgW="444240" imgH="177480" progId="Equation.3">
                    <p:embed/>
                  </p:oleObj>
                </mc:Choice>
                <mc:Fallback>
                  <p:oleObj name="公式" r:id="rId19" imgW="444240" imgH="177480" progId="Equation.3">
                    <p:embed/>
                    <p:pic>
                      <p:nvPicPr>
                        <p:cNvPr id="0"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20" y="864"/>
                          <a:ext cx="480" cy="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 Box 29"/>
            <p:cNvSpPr txBox="1">
              <a:spLocks noChangeArrowheads="1"/>
            </p:cNvSpPr>
            <p:nvPr/>
          </p:nvSpPr>
          <p:spPr bwMode="auto">
            <a:xfrm>
              <a:off x="816" y="1296"/>
              <a:ext cx="57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偏转角</a:t>
              </a:r>
            </a:p>
          </p:txBody>
        </p:sp>
        <p:graphicFrame>
          <p:nvGraphicFramePr>
            <p:cNvPr id="63" name="Object 30"/>
            <p:cNvGraphicFramePr>
              <a:graphicFrameLocks noChangeAspect="1"/>
            </p:cNvGraphicFramePr>
            <p:nvPr/>
          </p:nvGraphicFramePr>
          <p:xfrm>
            <a:off x="1392" y="1263"/>
            <a:ext cx="1142" cy="288"/>
          </p:xfrm>
          <a:graphic>
            <a:graphicData uri="http://schemas.openxmlformats.org/presentationml/2006/ole">
              <mc:AlternateContent xmlns:mc="http://schemas.openxmlformats.org/markup-compatibility/2006">
                <mc:Choice xmlns:v="urn:schemas-microsoft-com:vml" Requires="v">
                  <p:oleObj spid="_x0000_s127512" name="公式" r:id="rId21" imgW="1054080" imgH="228600" progId="Equation.3">
                    <p:embed/>
                  </p:oleObj>
                </mc:Choice>
                <mc:Fallback>
                  <p:oleObj name="公式" r:id="rId21" imgW="1054080" imgH="228600" progId="Equation.3">
                    <p:embed/>
                    <p:pic>
                      <p:nvPicPr>
                        <p:cNvPr id="0" name="Picture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92" y="1263"/>
                          <a:ext cx="114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31"/>
            <p:cNvGraphicFramePr>
              <a:graphicFrameLocks noChangeAspect="1"/>
            </p:cNvGraphicFramePr>
            <p:nvPr>
              <p:extLst>
                <p:ext uri="{D42A27DB-BD31-4B8C-83A1-F6EECF244321}">
                  <p14:modId xmlns:p14="http://schemas.microsoft.com/office/powerpoint/2010/main" val="2453419017"/>
                </p:ext>
              </p:extLst>
            </p:nvPr>
          </p:nvGraphicFramePr>
          <p:xfrm>
            <a:off x="1523" y="1536"/>
            <a:ext cx="1816" cy="606"/>
          </p:xfrm>
          <a:graphic>
            <a:graphicData uri="http://schemas.openxmlformats.org/presentationml/2006/ole">
              <mc:AlternateContent xmlns:mc="http://schemas.openxmlformats.org/markup-compatibility/2006">
                <mc:Choice xmlns:v="urn:schemas-microsoft-com:vml" Requires="v">
                  <p:oleObj spid="_x0000_s127513" name="公式" r:id="rId23" imgW="1676160" imgH="482400" progId="Equation.3">
                    <p:embed/>
                  </p:oleObj>
                </mc:Choice>
                <mc:Fallback>
                  <p:oleObj name="公式" r:id="rId23" imgW="1676160" imgH="482400" progId="Equation.3">
                    <p:embed/>
                    <p:pic>
                      <p:nvPicPr>
                        <p:cNvPr id="0" name="Picture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3" y="1536"/>
                          <a:ext cx="1816" cy="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5" name="Group 32"/>
          <p:cNvGrpSpPr>
            <a:grpSpLocks/>
          </p:cNvGrpSpPr>
          <p:nvPr/>
        </p:nvGrpSpPr>
        <p:grpSpPr bwMode="auto">
          <a:xfrm>
            <a:off x="1524000" y="4065587"/>
            <a:ext cx="3276600" cy="1317625"/>
            <a:chOff x="864" y="2256"/>
            <a:chExt cx="2064" cy="830"/>
          </a:xfrm>
        </p:grpSpPr>
        <p:sp>
          <p:nvSpPr>
            <p:cNvPr id="66" name="Text Box 33"/>
            <p:cNvSpPr txBox="1">
              <a:spLocks noChangeArrowheads="1"/>
            </p:cNvSpPr>
            <p:nvPr/>
          </p:nvSpPr>
          <p:spPr bwMode="auto">
            <a:xfrm>
              <a:off x="864" y="2304"/>
              <a:ext cx="129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当声波</a:t>
              </a:r>
              <a:r>
                <a:rPr kumimoji="0" lang="zh-CN" altLang="en-US" sz="1800" i="0" u="none" strike="noStrike" kern="0" cap="none" spc="0" normalizeH="0" baseline="0" noProof="0" smtClean="0">
                  <a:ln>
                    <a:noFill/>
                  </a:ln>
                  <a:solidFill>
                    <a:sysClr val="windowText" lastClr="000000"/>
                  </a:solidFill>
                  <a:effectLst/>
                  <a:uLnTx/>
                  <a:uFillTx/>
                </a:rPr>
                <a:t>频率</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67" name="Object 34"/>
            <p:cNvGraphicFramePr>
              <a:graphicFrameLocks noChangeAspect="1"/>
            </p:cNvGraphicFramePr>
            <p:nvPr/>
          </p:nvGraphicFramePr>
          <p:xfrm>
            <a:off x="2020" y="2256"/>
            <a:ext cx="908" cy="288"/>
          </p:xfrm>
          <a:graphic>
            <a:graphicData uri="http://schemas.openxmlformats.org/presentationml/2006/ole">
              <mc:AlternateContent xmlns:mc="http://schemas.openxmlformats.org/markup-compatibility/2006">
                <mc:Choice xmlns:v="urn:schemas-microsoft-com:vml" Requires="v">
                  <p:oleObj spid="_x0000_s127514" name="公式" r:id="rId25" imgW="838080" imgH="228600" progId="Equation.3">
                    <p:embed/>
                  </p:oleObj>
                </mc:Choice>
                <mc:Fallback>
                  <p:oleObj name="公式" r:id="rId25" imgW="838080" imgH="228600" progId="Equation.3">
                    <p:embed/>
                    <p:pic>
                      <p:nvPicPr>
                        <p:cNvPr id="0" name="Picture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20" y="2256"/>
                          <a:ext cx="90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Box 35"/>
            <p:cNvSpPr txBox="1">
              <a:spLocks noChangeArrowheads="1"/>
            </p:cNvSpPr>
            <p:nvPr/>
          </p:nvSpPr>
          <p:spPr bwMode="auto">
            <a:xfrm>
              <a:off x="864" y="2688"/>
              <a:ext cx="100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声波波矢改变</a:t>
              </a:r>
            </a:p>
          </p:txBody>
        </p:sp>
        <p:graphicFrame>
          <p:nvGraphicFramePr>
            <p:cNvPr id="69" name="Object 36"/>
            <p:cNvGraphicFramePr>
              <a:graphicFrameLocks noChangeAspect="1"/>
            </p:cNvGraphicFramePr>
            <p:nvPr>
              <p:extLst>
                <p:ext uri="{D42A27DB-BD31-4B8C-83A1-F6EECF244321}">
                  <p14:modId xmlns:p14="http://schemas.microsoft.com/office/powerpoint/2010/main" val="2223814800"/>
                </p:ext>
              </p:extLst>
            </p:nvPr>
          </p:nvGraphicFramePr>
          <p:xfrm>
            <a:off x="1937" y="2544"/>
            <a:ext cx="895" cy="542"/>
          </p:xfrm>
          <a:graphic>
            <a:graphicData uri="http://schemas.openxmlformats.org/presentationml/2006/ole">
              <mc:AlternateContent xmlns:mc="http://schemas.openxmlformats.org/markup-compatibility/2006">
                <mc:Choice xmlns:v="urn:schemas-microsoft-com:vml" Requires="v">
                  <p:oleObj spid="_x0000_s127515" name="Equation" r:id="rId27" imgW="825480" imgH="431640" progId="Equation.3">
                    <p:embed/>
                  </p:oleObj>
                </mc:Choice>
                <mc:Fallback>
                  <p:oleObj name="Equation" r:id="rId27" imgW="825480" imgH="431640" progId="Equation.3">
                    <p:embed/>
                    <p:pic>
                      <p:nvPicPr>
                        <p:cNvPr id="0" name="Picture 29"/>
                        <p:cNvPicPr>
                          <a:picLocks noChangeAspect="1" noChangeArrowheads="1"/>
                        </p:cNvPicPr>
                        <p:nvPr/>
                      </p:nvPicPr>
                      <p:blipFill>
                        <a:blip r:embed="rId28"/>
                        <a:srcRect/>
                        <a:stretch>
                          <a:fillRect/>
                        </a:stretch>
                      </p:blipFill>
                      <p:spPr bwMode="auto">
                        <a:xfrm>
                          <a:off x="1937" y="2544"/>
                          <a:ext cx="895"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0" name="Group 37"/>
          <p:cNvGrpSpPr>
            <a:grpSpLocks/>
          </p:cNvGrpSpPr>
          <p:nvPr/>
        </p:nvGrpSpPr>
        <p:grpSpPr bwMode="auto">
          <a:xfrm>
            <a:off x="1524000" y="5181600"/>
            <a:ext cx="4924425" cy="1219200"/>
            <a:chOff x="864" y="2976"/>
            <a:chExt cx="3102" cy="768"/>
          </a:xfrm>
        </p:grpSpPr>
        <p:sp>
          <p:nvSpPr>
            <p:cNvPr id="71" name="Text Box 38"/>
            <p:cNvSpPr txBox="1">
              <a:spLocks noChangeArrowheads="1"/>
            </p:cNvSpPr>
            <p:nvPr/>
          </p:nvSpPr>
          <p:spPr bwMode="auto">
            <a:xfrm>
              <a:off x="864" y="3120"/>
              <a:ext cx="220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衍射光波矢</a:t>
              </a:r>
              <a:r>
                <a:rPr kumimoji="0" lang="zh-CN" altLang="en-US" sz="1800" i="0" u="none" strike="noStrike" kern="0" cap="none" spc="0" normalizeH="0" baseline="0" noProof="0" dirty="0">
                  <a:ln>
                    <a:noFill/>
                  </a:ln>
                  <a:solidFill>
                    <a:srgbClr val="C00000"/>
                  </a:solidFill>
                  <a:effectLst/>
                  <a:uLnTx/>
                  <a:uFillTx/>
                </a:rPr>
                <a:t>大小不变</a:t>
              </a:r>
              <a:r>
                <a:rPr kumimoji="0" lang="zh-CN" altLang="en-US" sz="1800" i="0" u="none" strike="noStrike" kern="0" cap="none" spc="0" normalizeH="0" baseline="0" noProof="0" dirty="0">
                  <a:ln>
                    <a:noFill/>
                  </a:ln>
                  <a:solidFill>
                    <a:sysClr val="windowText" lastClr="000000"/>
                  </a:solidFill>
                  <a:effectLst/>
                  <a:uLnTx/>
                  <a:uFillTx/>
                </a:rPr>
                <a:t>，改变角度</a:t>
              </a:r>
            </a:p>
          </p:txBody>
        </p:sp>
        <p:graphicFrame>
          <p:nvGraphicFramePr>
            <p:cNvPr id="72" name="Object 39"/>
            <p:cNvGraphicFramePr>
              <a:graphicFrameLocks noChangeAspect="1"/>
            </p:cNvGraphicFramePr>
            <p:nvPr/>
          </p:nvGraphicFramePr>
          <p:xfrm>
            <a:off x="3072" y="2976"/>
            <a:ext cx="894" cy="542"/>
          </p:xfrm>
          <a:graphic>
            <a:graphicData uri="http://schemas.openxmlformats.org/presentationml/2006/ole">
              <mc:AlternateContent xmlns:mc="http://schemas.openxmlformats.org/markup-compatibility/2006">
                <mc:Choice xmlns:v="urn:schemas-microsoft-com:vml" Requires="v">
                  <p:oleObj spid="_x0000_s127516" name="公式" r:id="rId29" imgW="825480" imgH="431640" progId="Equation.3">
                    <p:embed/>
                  </p:oleObj>
                </mc:Choice>
                <mc:Fallback>
                  <p:oleObj name="公式" r:id="rId29" imgW="825480" imgH="431640" progId="Equation.3">
                    <p:embed/>
                    <p:pic>
                      <p:nvPicPr>
                        <p:cNvPr id="0" name="Picture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72" y="2976"/>
                          <a:ext cx="894" cy="54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Text Box 40"/>
            <p:cNvSpPr txBox="1">
              <a:spLocks noChangeArrowheads="1"/>
            </p:cNvSpPr>
            <p:nvPr/>
          </p:nvSpPr>
          <p:spPr bwMode="auto">
            <a:xfrm>
              <a:off x="864" y="3513"/>
              <a:ext cx="129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同时产生相位失配</a:t>
              </a:r>
            </a:p>
          </p:txBody>
        </p:sp>
        <p:graphicFrame>
          <p:nvGraphicFramePr>
            <p:cNvPr id="74" name="Object 41"/>
            <p:cNvGraphicFramePr>
              <a:graphicFrameLocks noChangeAspect="1"/>
            </p:cNvGraphicFramePr>
            <p:nvPr/>
          </p:nvGraphicFramePr>
          <p:xfrm>
            <a:off x="2256" y="3522"/>
            <a:ext cx="480" cy="222"/>
          </p:xfrm>
          <a:graphic>
            <a:graphicData uri="http://schemas.openxmlformats.org/presentationml/2006/ole">
              <mc:AlternateContent xmlns:mc="http://schemas.openxmlformats.org/markup-compatibility/2006">
                <mc:Choice xmlns:v="urn:schemas-microsoft-com:vml" Requires="v">
                  <p:oleObj spid="_x0000_s127517" name="公式" r:id="rId31" imgW="444240" imgH="177480" progId="Equation.3">
                    <p:embed/>
                  </p:oleObj>
                </mc:Choice>
                <mc:Fallback>
                  <p:oleObj name="公式" r:id="rId31" imgW="444240" imgH="177480" progId="Equation.3">
                    <p:embed/>
                    <p:pic>
                      <p:nvPicPr>
                        <p:cNvPr id="0" name="Picture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56" y="3522"/>
                          <a:ext cx="480" cy="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2</a:t>
            </a:r>
            <a:r>
              <a:rPr lang="zh-CN" altLang="en-US" dirty="0" smtClean="0"/>
              <a:t>  声光偏转器</a:t>
            </a:r>
            <a:endParaRPr lang="zh-CN" altLang="en-US" dirty="0"/>
          </a:p>
        </p:txBody>
      </p:sp>
      <p:sp>
        <p:nvSpPr>
          <p:cNvPr id="27" name="Text Box 6"/>
          <p:cNvSpPr txBox="1">
            <a:spLocks noChangeArrowheads="1"/>
          </p:cNvSpPr>
          <p:nvPr/>
        </p:nvSpPr>
        <p:spPr bwMode="auto">
          <a:xfrm>
            <a:off x="1066800" y="1066800"/>
            <a:ext cx="25146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00000"/>
                </a:solidFill>
                <a:effectLst/>
                <a:uLnTx/>
                <a:uFillTx/>
              </a:rPr>
              <a:t>可分辨点数、偏转速度</a:t>
            </a:r>
          </a:p>
        </p:txBody>
      </p:sp>
      <p:sp>
        <p:nvSpPr>
          <p:cNvPr id="28" name="Text Box 7"/>
          <p:cNvSpPr txBox="1">
            <a:spLocks noChangeArrowheads="1"/>
          </p:cNvSpPr>
          <p:nvPr/>
        </p:nvSpPr>
        <p:spPr bwMode="auto">
          <a:xfrm>
            <a:off x="1295400" y="1524000"/>
            <a:ext cx="33528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重要指标是</a:t>
            </a:r>
            <a:r>
              <a:rPr kumimoji="0" lang="zh-CN" altLang="en-US" sz="1800" i="0" u="none" strike="noStrike" kern="0" cap="none" spc="0" normalizeH="0" baseline="0" noProof="0" dirty="0">
                <a:ln>
                  <a:noFill/>
                </a:ln>
                <a:solidFill>
                  <a:srgbClr val="00B050"/>
                </a:solidFill>
                <a:effectLst/>
                <a:uLnTx/>
                <a:uFillTx/>
              </a:rPr>
              <a:t>相对值可分辨点数</a:t>
            </a:r>
          </a:p>
        </p:txBody>
      </p:sp>
      <p:graphicFrame>
        <p:nvGraphicFramePr>
          <p:cNvPr id="29" name="Object 8"/>
          <p:cNvGraphicFramePr>
            <a:graphicFrameLocks noChangeAspect="1"/>
          </p:cNvGraphicFramePr>
          <p:nvPr/>
        </p:nvGraphicFramePr>
        <p:xfrm>
          <a:off x="1470025" y="2057400"/>
          <a:ext cx="2454275" cy="779463"/>
        </p:xfrm>
        <a:graphic>
          <a:graphicData uri="http://schemas.openxmlformats.org/presentationml/2006/ole">
            <mc:AlternateContent xmlns:mc="http://schemas.openxmlformats.org/markup-compatibility/2006">
              <mc:Choice xmlns:v="urn:schemas-microsoft-com:vml" Requires="v">
                <p:oleObj spid="_x0000_s128422" name="公式" r:id="rId3" imgW="1231560" imgH="393480" progId="Equation.3">
                  <p:embed/>
                </p:oleObj>
              </mc:Choice>
              <mc:Fallback>
                <p:oleObj name="公式" r:id="rId3" imgW="1231560" imgH="39348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025" y="2057400"/>
                        <a:ext cx="2454275"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Group 9"/>
          <p:cNvGrpSpPr>
            <a:grpSpLocks/>
          </p:cNvGrpSpPr>
          <p:nvPr/>
        </p:nvGrpSpPr>
        <p:grpSpPr bwMode="auto">
          <a:xfrm>
            <a:off x="4752976" y="1981200"/>
            <a:ext cx="2878138" cy="860425"/>
            <a:chOff x="2898" y="1008"/>
            <a:chExt cx="1813" cy="542"/>
          </a:xfrm>
        </p:grpSpPr>
        <p:graphicFrame>
          <p:nvGraphicFramePr>
            <p:cNvPr id="31" name="Object 10"/>
            <p:cNvGraphicFramePr>
              <a:graphicFrameLocks noChangeAspect="1"/>
            </p:cNvGraphicFramePr>
            <p:nvPr/>
          </p:nvGraphicFramePr>
          <p:xfrm>
            <a:off x="2898" y="1008"/>
            <a:ext cx="894" cy="542"/>
          </p:xfrm>
          <a:graphic>
            <a:graphicData uri="http://schemas.openxmlformats.org/presentationml/2006/ole">
              <mc:AlternateContent xmlns:mc="http://schemas.openxmlformats.org/markup-compatibility/2006">
                <mc:Choice xmlns:v="urn:schemas-microsoft-com:vml" Requires="v">
                  <p:oleObj spid="_x0000_s128423" name="公式" r:id="rId5" imgW="825480" imgH="431640" progId="Equation.3">
                    <p:embed/>
                  </p:oleObj>
                </mc:Choice>
                <mc:Fallback>
                  <p:oleObj name="公式" r:id="rId5" imgW="825480" imgH="431640"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8" y="1008"/>
                          <a:ext cx="894"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1"/>
            <p:cNvGraphicFramePr>
              <a:graphicFrameLocks noChangeAspect="1"/>
            </p:cNvGraphicFramePr>
            <p:nvPr/>
          </p:nvGraphicFramePr>
          <p:xfrm>
            <a:off x="3941" y="1008"/>
            <a:ext cx="770" cy="542"/>
          </p:xfrm>
          <a:graphic>
            <a:graphicData uri="http://schemas.openxmlformats.org/presentationml/2006/ole">
              <mc:AlternateContent xmlns:mc="http://schemas.openxmlformats.org/markup-compatibility/2006">
                <mc:Choice xmlns:v="urn:schemas-microsoft-com:vml" Requires="v">
                  <p:oleObj spid="_x0000_s128424" name="公式" r:id="rId7" imgW="711000" imgH="431640" progId="Equation.3">
                    <p:embed/>
                  </p:oleObj>
                </mc:Choice>
                <mc:Fallback>
                  <p:oleObj name="公式" r:id="rId7" imgW="711000" imgH="431640" progId="Equation.3">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1" y="1008"/>
                          <a:ext cx="770" cy="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3" name="Object 12"/>
          <p:cNvGraphicFramePr>
            <a:graphicFrameLocks noChangeAspect="1"/>
          </p:cNvGraphicFramePr>
          <p:nvPr/>
        </p:nvGraphicFramePr>
        <p:xfrm>
          <a:off x="1798320" y="2819400"/>
          <a:ext cx="2808288" cy="855663"/>
        </p:xfrm>
        <a:graphic>
          <a:graphicData uri="http://schemas.openxmlformats.org/presentationml/2006/ole">
            <mc:AlternateContent xmlns:mc="http://schemas.openxmlformats.org/markup-compatibility/2006">
              <mc:Choice xmlns:v="urn:schemas-microsoft-com:vml" Requires="v">
                <p:oleObj spid="_x0000_s128425" name="公式" r:id="rId9" imgW="1409400" imgH="431640" progId="Equation.3">
                  <p:embed/>
                </p:oleObj>
              </mc:Choice>
              <mc:Fallback>
                <p:oleObj name="公式" r:id="rId9" imgW="1409400" imgH="431640"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8320" y="2819400"/>
                        <a:ext cx="2808288"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4" name="Group 13"/>
          <p:cNvGrpSpPr>
            <a:grpSpLocks/>
          </p:cNvGrpSpPr>
          <p:nvPr/>
        </p:nvGrpSpPr>
        <p:grpSpPr bwMode="auto">
          <a:xfrm>
            <a:off x="4953000" y="3048004"/>
            <a:ext cx="3124200" cy="369888"/>
            <a:chOff x="3024" y="1680"/>
            <a:chExt cx="1968" cy="233"/>
          </a:xfrm>
        </p:grpSpPr>
        <p:sp>
          <p:nvSpPr>
            <p:cNvPr id="35" name="Text Box 14"/>
            <p:cNvSpPr txBox="1">
              <a:spLocks noChangeArrowheads="1"/>
            </p:cNvSpPr>
            <p:nvPr/>
          </p:nvSpPr>
          <p:spPr bwMode="auto">
            <a:xfrm>
              <a:off x="3024" y="1680"/>
              <a:ext cx="1968" cy="23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C6600"/>
                  </a:solidFill>
                  <a:effectLst/>
                  <a:uLnTx/>
                  <a:uFillTx/>
                </a:rPr>
                <a:t>增大      可以增加可分辨点数？</a:t>
              </a:r>
              <a:endParaRPr kumimoji="0" lang="zh-CN" altLang="en-US" sz="1800" i="0" u="none" strike="noStrike" kern="0" cap="none" spc="0" normalizeH="0" baseline="0" noProof="0" dirty="0">
                <a:ln>
                  <a:noFill/>
                </a:ln>
                <a:solidFill>
                  <a:sysClr val="windowText" lastClr="000000"/>
                </a:solidFill>
                <a:effectLst/>
                <a:uLnTx/>
                <a:uFillTx/>
              </a:endParaRPr>
            </a:p>
          </p:txBody>
        </p:sp>
        <p:graphicFrame>
          <p:nvGraphicFramePr>
            <p:cNvPr id="36" name="Object 15"/>
            <p:cNvGraphicFramePr>
              <a:graphicFrameLocks noChangeAspect="1"/>
            </p:cNvGraphicFramePr>
            <p:nvPr/>
          </p:nvGraphicFramePr>
          <p:xfrm>
            <a:off x="3408" y="1728"/>
            <a:ext cx="157" cy="174"/>
          </p:xfrm>
          <a:graphic>
            <a:graphicData uri="http://schemas.openxmlformats.org/presentationml/2006/ole">
              <mc:AlternateContent xmlns:mc="http://schemas.openxmlformats.org/markup-compatibility/2006">
                <mc:Choice xmlns:v="urn:schemas-microsoft-com:vml" Requires="v">
                  <p:oleObj spid="_x0000_s128426" name="公式" r:id="rId11" imgW="126720" imgH="139680" progId="Equation.3">
                    <p:embed/>
                  </p:oleObj>
                </mc:Choice>
                <mc:Fallback>
                  <p:oleObj name="公式" r:id="rId11" imgW="126720" imgH="139680" progId="Equation.3">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728"/>
                          <a:ext cx="157"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7" name="Group 16"/>
          <p:cNvGrpSpPr>
            <a:grpSpLocks/>
          </p:cNvGrpSpPr>
          <p:nvPr/>
        </p:nvGrpSpPr>
        <p:grpSpPr bwMode="auto">
          <a:xfrm>
            <a:off x="1676400" y="3733798"/>
            <a:ext cx="4419600" cy="1000125"/>
            <a:chOff x="960" y="2112"/>
            <a:chExt cx="2784" cy="630"/>
          </a:xfrm>
        </p:grpSpPr>
        <p:sp>
          <p:nvSpPr>
            <p:cNvPr id="38" name="Text Box 17"/>
            <p:cNvSpPr txBox="1">
              <a:spLocks noChangeArrowheads="1"/>
            </p:cNvSpPr>
            <p:nvPr/>
          </p:nvSpPr>
          <p:spPr bwMode="auto">
            <a:xfrm>
              <a:off x="960" y="2143"/>
              <a:ext cx="268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增大     使        下降，因而                     </a:t>
              </a:r>
            </a:p>
          </p:txBody>
        </p:sp>
        <p:graphicFrame>
          <p:nvGraphicFramePr>
            <p:cNvPr id="39" name="Object 18"/>
            <p:cNvGraphicFramePr>
              <a:graphicFrameLocks noChangeAspect="1"/>
            </p:cNvGraphicFramePr>
            <p:nvPr/>
          </p:nvGraphicFramePr>
          <p:xfrm>
            <a:off x="1344" y="2191"/>
            <a:ext cx="157" cy="174"/>
          </p:xfrm>
          <a:graphic>
            <a:graphicData uri="http://schemas.openxmlformats.org/presentationml/2006/ole">
              <mc:AlternateContent xmlns:mc="http://schemas.openxmlformats.org/markup-compatibility/2006">
                <mc:Choice xmlns:v="urn:schemas-microsoft-com:vml" Requires="v">
                  <p:oleObj spid="_x0000_s128427" name="公式" r:id="rId13" imgW="126720" imgH="139680" progId="Equation.3">
                    <p:embed/>
                  </p:oleObj>
                </mc:Choice>
                <mc:Fallback>
                  <p:oleObj name="公式" r:id="rId13" imgW="126720" imgH="139680" progId="Equation.3">
                    <p:embed/>
                    <p:pic>
                      <p:nvPicPr>
                        <p:cNvPr id="0"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4" y="2191"/>
                          <a:ext cx="157"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9"/>
            <p:cNvGraphicFramePr>
              <a:graphicFrameLocks noChangeAspect="1"/>
            </p:cNvGraphicFramePr>
            <p:nvPr/>
          </p:nvGraphicFramePr>
          <p:xfrm>
            <a:off x="1634" y="2136"/>
            <a:ext cx="286" cy="284"/>
          </p:xfrm>
          <a:graphic>
            <a:graphicData uri="http://schemas.openxmlformats.org/presentationml/2006/ole">
              <mc:AlternateContent xmlns:mc="http://schemas.openxmlformats.org/markup-compatibility/2006">
                <mc:Choice xmlns:v="urn:schemas-microsoft-com:vml" Requires="v">
                  <p:oleObj spid="_x0000_s128428" name="公式" r:id="rId15" imgW="228600" imgH="228600" progId="Equation.3">
                    <p:embed/>
                  </p:oleObj>
                </mc:Choice>
                <mc:Fallback>
                  <p:oleObj name="公式" r:id="rId15" imgW="228600" imgH="228600" progId="Equation.3">
                    <p:embed/>
                    <p:pic>
                      <p:nvPicPr>
                        <p:cNvPr id="0"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4" y="2136"/>
                          <a:ext cx="286"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20"/>
            <p:cNvGraphicFramePr>
              <a:graphicFrameLocks noChangeAspect="1"/>
            </p:cNvGraphicFramePr>
            <p:nvPr/>
          </p:nvGraphicFramePr>
          <p:xfrm>
            <a:off x="2743" y="2112"/>
            <a:ext cx="1001" cy="250"/>
          </p:xfrm>
          <a:graphic>
            <a:graphicData uri="http://schemas.openxmlformats.org/presentationml/2006/ole">
              <mc:AlternateContent xmlns:mc="http://schemas.openxmlformats.org/markup-compatibility/2006">
                <mc:Choice xmlns:v="urn:schemas-microsoft-com:vml" Requires="v">
                  <p:oleObj spid="_x0000_s128429" name="公式" r:id="rId17" imgW="799920" imgH="203040" progId="Equation.3">
                    <p:embed/>
                  </p:oleObj>
                </mc:Choice>
                <mc:Fallback>
                  <p:oleObj name="公式" r:id="rId17" imgW="799920" imgH="203040" progId="Equation.3">
                    <p:embed/>
                    <p:pic>
                      <p:nvPicPr>
                        <p:cNvPr id="0"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43" y="2112"/>
                          <a:ext cx="1001" cy="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1"/>
            <p:cNvSpPr txBox="1">
              <a:spLocks noChangeArrowheads="1"/>
            </p:cNvSpPr>
            <p:nvPr/>
          </p:nvSpPr>
          <p:spPr bwMode="auto">
            <a:xfrm>
              <a:off x="960" y="2479"/>
              <a:ext cx="220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增大      的唯一办法是增大</a:t>
              </a:r>
            </a:p>
          </p:txBody>
        </p:sp>
        <p:graphicFrame>
          <p:nvGraphicFramePr>
            <p:cNvPr id="43" name="Object 22"/>
            <p:cNvGraphicFramePr>
              <a:graphicFrameLocks noChangeAspect="1"/>
            </p:cNvGraphicFramePr>
            <p:nvPr/>
          </p:nvGraphicFramePr>
          <p:xfrm>
            <a:off x="2738" y="2458"/>
            <a:ext cx="286" cy="284"/>
          </p:xfrm>
          <a:graphic>
            <a:graphicData uri="http://schemas.openxmlformats.org/presentationml/2006/ole">
              <mc:AlternateContent xmlns:mc="http://schemas.openxmlformats.org/markup-compatibility/2006">
                <mc:Choice xmlns:v="urn:schemas-microsoft-com:vml" Requires="v">
                  <p:oleObj spid="_x0000_s128430" name="公式" r:id="rId19" imgW="228600" imgH="228600" progId="Equation.3">
                    <p:embed/>
                  </p:oleObj>
                </mc:Choice>
                <mc:Fallback>
                  <p:oleObj name="公式" r:id="rId19" imgW="228600" imgH="228600" progId="Equation.3">
                    <p:embed/>
                    <p:pic>
                      <p:nvPicPr>
                        <p:cNvPr id="0"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38" y="2458"/>
                          <a:ext cx="286"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23"/>
            <p:cNvGraphicFramePr>
              <a:graphicFrameLocks noChangeAspect="1"/>
            </p:cNvGraphicFramePr>
            <p:nvPr/>
          </p:nvGraphicFramePr>
          <p:xfrm>
            <a:off x="1296" y="2475"/>
            <a:ext cx="221" cy="219"/>
          </p:xfrm>
          <a:graphic>
            <a:graphicData uri="http://schemas.openxmlformats.org/presentationml/2006/ole">
              <mc:AlternateContent xmlns:mc="http://schemas.openxmlformats.org/markup-compatibility/2006">
                <mc:Choice xmlns:v="urn:schemas-microsoft-com:vml" Requires="v">
                  <p:oleObj spid="_x0000_s128431" name="公式" r:id="rId21" imgW="177480" imgH="177480" progId="Equation.3">
                    <p:embed/>
                  </p:oleObj>
                </mc:Choice>
                <mc:Fallback>
                  <p:oleObj name="公式" r:id="rId21" imgW="177480" imgH="177480" progId="Equation.3">
                    <p:embed/>
                    <p:pic>
                      <p:nvPicPr>
                        <p:cNvPr id="0"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6" y="2475"/>
                          <a:ext cx="221"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5" name="Group 24"/>
          <p:cNvGrpSpPr>
            <a:grpSpLocks/>
          </p:cNvGrpSpPr>
          <p:nvPr/>
        </p:nvGrpSpPr>
        <p:grpSpPr bwMode="auto">
          <a:xfrm>
            <a:off x="1219200" y="4846638"/>
            <a:ext cx="7086600" cy="1724025"/>
            <a:chOff x="672" y="2813"/>
            <a:chExt cx="4464" cy="1086"/>
          </a:xfrm>
        </p:grpSpPr>
        <p:sp>
          <p:nvSpPr>
            <p:cNvPr id="46" name="Text Box 25"/>
            <p:cNvSpPr txBox="1">
              <a:spLocks noChangeArrowheads="1"/>
            </p:cNvSpPr>
            <p:nvPr/>
          </p:nvSpPr>
          <p:spPr bwMode="auto">
            <a:xfrm>
              <a:off x="720" y="2813"/>
              <a:ext cx="81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00B050"/>
                  </a:solidFill>
                  <a:effectLst/>
                  <a:uLnTx/>
                  <a:uFillTx/>
                </a:rPr>
                <a:t>偏转速度</a:t>
              </a:r>
            </a:p>
          </p:txBody>
        </p:sp>
        <p:sp>
          <p:nvSpPr>
            <p:cNvPr id="47" name="Text Box 26"/>
            <p:cNvSpPr txBox="1">
              <a:spLocks noChangeArrowheads="1"/>
            </p:cNvSpPr>
            <p:nvPr/>
          </p:nvSpPr>
          <p:spPr bwMode="auto">
            <a:xfrm>
              <a:off x="672" y="3023"/>
              <a:ext cx="4464" cy="286"/>
            </a:xfrm>
            <a:prstGeom prst="rect">
              <a:avLst/>
            </a:prstGeom>
            <a:noFill/>
            <a:ln w="9525">
              <a:noFill/>
              <a:miter lim="800000"/>
              <a:headEnd/>
              <a:tailEnd/>
            </a:ln>
          </p:spPr>
          <p:txBody>
            <a:bodyPr>
              <a:spAutoFit/>
            </a:bodyPr>
            <a:lstStyle/>
            <a:p>
              <a:pPr marL="0" marR="0" lvl="0" indent="0" defTabSz="914400" eaLnBrk="1" fontAlgn="auto" latinLnBrk="0" hangingPunct="1">
                <a:lnSpc>
                  <a:spcPct val="15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声波改变之后，穿越光波波束后偏转动作才完成，故偏转速度为</a:t>
              </a:r>
            </a:p>
          </p:txBody>
        </p:sp>
        <p:graphicFrame>
          <p:nvGraphicFramePr>
            <p:cNvPr id="48" name="Object 27"/>
            <p:cNvGraphicFramePr>
              <a:graphicFrameLocks noChangeAspect="1"/>
            </p:cNvGraphicFramePr>
            <p:nvPr/>
          </p:nvGraphicFramePr>
          <p:xfrm>
            <a:off x="4777" y="2965"/>
            <a:ext cx="189" cy="491"/>
          </p:xfrm>
          <a:graphic>
            <a:graphicData uri="http://schemas.openxmlformats.org/presentationml/2006/ole">
              <mc:AlternateContent xmlns:mc="http://schemas.openxmlformats.org/markup-compatibility/2006">
                <mc:Choice xmlns:v="urn:schemas-microsoft-com:vml" Requires="v">
                  <p:oleObj spid="_x0000_s128432" name="公式" r:id="rId23" imgW="152280" imgH="393480" progId="Equation.3">
                    <p:embed/>
                  </p:oleObj>
                </mc:Choice>
                <mc:Fallback>
                  <p:oleObj name="公式" r:id="rId23" imgW="152280" imgH="393480" progId="Equation.3">
                    <p:embed/>
                    <p:pic>
                      <p:nvPicPr>
                        <p:cNvPr id="0"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77" y="2965"/>
                          <a:ext cx="189" cy="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28"/>
            <p:cNvSpPr txBox="1">
              <a:spLocks noChangeArrowheads="1"/>
            </p:cNvSpPr>
            <p:nvPr/>
          </p:nvSpPr>
          <p:spPr bwMode="auto">
            <a:xfrm>
              <a:off x="816" y="3504"/>
              <a:ext cx="336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声光偏转器的重要技术指标：</a:t>
              </a:r>
              <a:r>
                <a:rPr kumimoji="0" lang="zh-CN" altLang="en-US" sz="1800" i="0" u="none" strike="noStrike" kern="0" cap="none" spc="0" normalizeH="0" baseline="0" noProof="0">
                  <a:ln>
                    <a:noFill/>
                  </a:ln>
                  <a:solidFill>
                    <a:srgbClr val="CC6600"/>
                  </a:solidFill>
                  <a:effectLst/>
                  <a:uLnTx/>
                  <a:uFillTx/>
                </a:rPr>
                <a:t>容量</a:t>
              </a:r>
              <a:r>
                <a:rPr kumimoji="0" lang="en-US" altLang="zh-CN" sz="1800" i="0" u="none" strike="noStrike" kern="0" cap="none" spc="0" normalizeH="0" baseline="0" noProof="0">
                  <a:ln>
                    <a:noFill/>
                  </a:ln>
                  <a:solidFill>
                    <a:srgbClr val="CC6600"/>
                  </a:solidFill>
                  <a:effectLst/>
                  <a:uLnTx/>
                  <a:uFillTx/>
                </a:rPr>
                <a:t>—</a:t>
              </a:r>
              <a:r>
                <a:rPr kumimoji="0" lang="zh-CN" altLang="en-US" sz="1800" i="0" u="none" strike="noStrike" kern="0" cap="none" spc="0" normalizeH="0" baseline="0" noProof="0">
                  <a:ln>
                    <a:noFill/>
                  </a:ln>
                  <a:solidFill>
                    <a:srgbClr val="CC6600"/>
                  </a:solidFill>
                  <a:effectLst/>
                  <a:uLnTx/>
                  <a:uFillTx/>
                </a:rPr>
                <a:t>速度乘积</a:t>
              </a:r>
              <a:endParaRPr kumimoji="0" lang="zh-CN" altLang="en-US" sz="1800" i="0" u="none" strike="noStrike" kern="0" cap="none" spc="0" normalizeH="0" baseline="0" noProof="0">
                <a:ln>
                  <a:noFill/>
                </a:ln>
                <a:solidFill>
                  <a:sysClr val="windowText" lastClr="000000"/>
                </a:solidFill>
                <a:effectLst/>
                <a:uLnTx/>
                <a:uFillTx/>
              </a:endParaRPr>
            </a:p>
          </p:txBody>
        </p:sp>
        <p:graphicFrame>
          <p:nvGraphicFramePr>
            <p:cNvPr id="50" name="Object 29"/>
            <p:cNvGraphicFramePr>
              <a:graphicFrameLocks noChangeAspect="1"/>
            </p:cNvGraphicFramePr>
            <p:nvPr/>
          </p:nvGraphicFramePr>
          <p:xfrm>
            <a:off x="3893" y="3408"/>
            <a:ext cx="859" cy="491"/>
          </p:xfrm>
          <a:graphic>
            <a:graphicData uri="http://schemas.openxmlformats.org/presentationml/2006/ole">
              <mc:AlternateContent xmlns:mc="http://schemas.openxmlformats.org/markup-compatibility/2006">
                <mc:Choice xmlns:v="urn:schemas-microsoft-com:vml" Requires="v">
                  <p:oleObj spid="_x0000_s128433" name="公式" r:id="rId25" imgW="685800" imgH="393480" progId="Equation.3">
                    <p:embed/>
                  </p:oleObj>
                </mc:Choice>
                <mc:Fallback>
                  <p:oleObj name="公式" r:id="rId25" imgW="685800" imgH="393480" progId="Equation.3">
                    <p:embed/>
                    <p:pic>
                      <p:nvPicPr>
                        <p:cNvPr id="0" name="Picture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93" y="3408"/>
                          <a:ext cx="859" cy="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2</a:t>
            </a:r>
            <a:r>
              <a:rPr lang="zh-CN" altLang="en-US" dirty="0" smtClean="0"/>
              <a:t>  声光偏转器</a:t>
            </a:r>
            <a:endParaRPr lang="zh-CN" altLang="en-US" dirty="0"/>
          </a:p>
        </p:txBody>
      </p:sp>
      <p:sp>
        <p:nvSpPr>
          <p:cNvPr id="23" name="Text Box 6"/>
          <p:cNvSpPr txBox="1">
            <a:spLocks noChangeArrowheads="1"/>
          </p:cNvSpPr>
          <p:nvPr/>
        </p:nvSpPr>
        <p:spPr bwMode="auto">
          <a:xfrm>
            <a:off x="1066800" y="838200"/>
            <a:ext cx="25908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rgbClr val="C00000"/>
                </a:solidFill>
                <a:effectLst/>
                <a:uLnTx/>
                <a:uFillTx/>
              </a:rPr>
              <a:t>工作带宽、假点问题</a:t>
            </a:r>
          </a:p>
        </p:txBody>
      </p:sp>
      <p:grpSp>
        <p:nvGrpSpPr>
          <p:cNvPr id="3" name="Group 2"/>
          <p:cNvGrpSpPr/>
          <p:nvPr/>
        </p:nvGrpSpPr>
        <p:grpSpPr>
          <a:xfrm>
            <a:off x="1143000" y="1231900"/>
            <a:ext cx="6934200" cy="923330"/>
            <a:chOff x="1143000" y="1231900"/>
            <a:chExt cx="6934200" cy="923330"/>
          </a:xfrm>
        </p:grpSpPr>
        <p:sp>
          <p:nvSpPr>
            <p:cNvPr id="24" name="Text Box 7"/>
            <p:cNvSpPr txBox="1">
              <a:spLocks noChangeArrowheads="1"/>
            </p:cNvSpPr>
            <p:nvPr/>
          </p:nvSpPr>
          <p:spPr bwMode="auto">
            <a:xfrm>
              <a:off x="1143000" y="1231900"/>
              <a:ext cx="6934200" cy="9233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757238" marR="0" lvl="0" indent="-757238" defTabSz="914400" eaLnBrk="1" fontAlgn="auto" latinLnBrk="0" hangingPunct="1">
                <a:lnSpc>
                  <a:spcPct val="15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带宽：作为偏转器，衍射光越分开越好。除要求                      ，还希望      可以</a:t>
              </a:r>
              <a:r>
                <a:rPr kumimoji="0" lang="zh-CN" altLang="en-US" sz="1800" i="0" u="none" strike="noStrike" kern="0" cap="none" spc="0" normalizeH="0" baseline="0" noProof="0" dirty="0" smtClean="0">
                  <a:ln>
                    <a:noFill/>
                  </a:ln>
                  <a:solidFill>
                    <a:sysClr val="windowText" lastClr="000000"/>
                  </a:solidFill>
                  <a:effectLst/>
                  <a:uLnTx/>
                  <a:uFillTx/>
                </a:rPr>
                <a:t>改变得大</a:t>
              </a:r>
              <a:r>
                <a:rPr kumimoji="0" lang="zh-CN" altLang="en-US" sz="1800" i="0" u="none" strike="noStrike" kern="0" cap="none" spc="0" normalizeH="0" baseline="0" noProof="0" dirty="0">
                  <a:ln>
                    <a:noFill/>
                  </a:ln>
                  <a:solidFill>
                    <a:sysClr val="windowText" lastClr="000000"/>
                  </a:solidFill>
                  <a:effectLst/>
                  <a:uLnTx/>
                  <a:uFillTx/>
                </a:rPr>
                <a:t>。</a:t>
              </a:r>
            </a:p>
          </p:txBody>
        </p:sp>
        <p:graphicFrame>
          <p:nvGraphicFramePr>
            <p:cNvPr id="25" name="Object 8"/>
            <p:cNvGraphicFramePr>
              <a:graphicFrameLocks noChangeAspect="1"/>
            </p:cNvGraphicFramePr>
            <p:nvPr>
              <p:extLst>
                <p:ext uri="{D42A27DB-BD31-4B8C-83A1-F6EECF244321}">
                  <p14:modId xmlns:p14="http://schemas.microsoft.com/office/powerpoint/2010/main" val="3357680086"/>
                </p:ext>
              </p:extLst>
            </p:nvPr>
          </p:nvGraphicFramePr>
          <p:xfrm>
            <a:off x="6109653" y="1325880"/>
            <a:ext cx="1144587" cy="379413"/>
          </p:xfrm>
          <a:graphic>
            <a:graphicData uri="http://schemas.openxmlformats.org/presentationml/2006/ole">
              <mc:AlternateContent xmlns:mc="http://schemas.openxmlformats.org/markup-compatibility/2006">
                <mc:Choice xmlns:v="urn:schemas-microsoft-com:vml" Requires="v">
                  <p:oleObj spid="_x0000_s129309" name="公式" r:id="rId3" imgW="685800" imgH="228600" progId="Equation.3">
                    <p:embed/>
                  </p:oleObj>
                </mc:Choice>
                <mc:Fallback>
                  <p:oleObj name="公式" r:id="rId3" imgW="685800" imgH="2286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653" y="1325880"/>
                          <a:ext cx="1144587"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9"/>
            <p:cNvGraphicFramePr>
              <a:graphicFrameLocks noChangeAspect="1"/>
            </p:cNvGraphicFramePr>
            <p:nvPr>
              <p:extLst>
                <p:ext uri="{D42A27DB-BD31-4B8C-83A1-F6EECF244321}">
                  <p14:modId xmlns:p14="http://schemas.microsoft.com/office/powerpoint/2010/main" val="2211073440"/>
                </p:ext>
              </p:extLst>
            </p:nvPr>
          </p:nvGraphicFramePr>
          <p:xfrm>
            <a:off x="2545080" y="1704658"/>
            <a:ext cx="295275" cy="398462"/>
          </p:xfrm>
          <a:graphic>
            <a:graphicData uri="http://schemas.openxmlformats.org/presentationml/2006/ole">
              <mc:AlternateContent xmlns:mc="http://schemas.openxmlformats.org/markup-compatibility/2006">
                <mc:Choice xmlns:v="urn:schemas-microsoft-com:vml" Requires="v">
                  <p:oleObj spid="_x0000_s129310" name="公式" r:id="rId5" imgW="177480" imgH="241200" progId="Equation.3">
                    <p:embed/>
                  </p:oleObj>
                </mc:Choice>
                <mc:Fallback>
                  <p:oleObj name="公式" r:id="rId5" imgW="177480" imgH="2412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5080" y="1704658"/>
                          <a:ext cx="295275"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Text Box 20"/>
          <p:cNvSpPr txBox="1">
            <a:spLocks noChangeArrowheads="1"/>
          </p:cNvSpPr>
          <p:nvPr/>
        </p:nvSpPr>
        <p:spPr bwMode="auto">
          <a:xfrm>
            <a:off x="1219200" y="3931067"/>
            <a:ext cx="6934200" cy="86953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757238" marR="0" lvl="0" indent="-757238" defTabSz="914400" eaLnBrk="1" fontAlgn="auto" latinLnBrk="0" hangingPunct="1">
              <a:lnSpc>
                <a:spcPct val="15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假点：采用正常衍射时，对于不同声频分量和发散光束，可能出现高级衍射光，即“假点”。</a:t>
            </a:r>
          </a:p>
        </p:txBody>
      </p:sp>
      <p:grpSp>
        <p:nvGrpSpPr>
          <p:cNvPr id="38" name="Group 21"/>
          <p:cNvGrpSpPr>
            <a:grpSpLocks/>
          </p:cNvGrpSpPr>
          <p:nvPr/>
        </p:nvGrpSpPr>
        <p:grpSpPr bwMode="auto">
          <a:xfrm>
            <a:off x="1600200" y="4814888"/>
            <a:ext cx="6477000" cy="1814512"/>
            <a:chOff x="960" y="2841"/>
            <a:chExt cx="4080" cy="1143"/>
          </a:xfrm>
        </p:grpSpPr>
        <p:sp>
          <p:nvSpPr>
            <p:cNvPr id="39" name="Text Box 22"/>
            <p:cNvSpPr txBox="1">
              <a:spLocks noChangeArrowheads="1"/>
            </p:cNvSpPr>
            <p:nvPr/>
          </p:nvSpPr>
          <p:spPr bwMode="auto">
            <a:xfrm>
              <a:off x="960" y="2841"/>
              <a:ext cx="408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a:ln>
                    <a:noFill/>
                  </a:ln>
                  <a:solidFill>
                    <a:sysClr val="windowText" lastClr="000000"/>
                  </a:solidFill>
                  <a:effectLst/>
                  <a:uLnTx/>
                  <a:uFillTx/>
                </a:rPr>
                <a:t>为避免假点，要求声波高频端和低频端频率之比不超过 </a:t>
              </a:r>
              <a:r>
                <a:rPr kumimoji="0" lang="en-US" altLang="zh-CN" sz="1800" i="0" u="none" strike="noStrike" kern="0" cap="none" spc="0" normalizeH="0" baseline="0" noProof="0" dirty="0" smtClean="0">
                  <a:ln>
                    <a:noFill/>
                  </a:ln>
                  <a:solidFill>
                    <a:sysClr val="windowText" lastClr="000000"/>
                  </a:solidFill>
                  <a:effectLst/>
                  <a:uLnTx/>
                  <a:uFillTx/>
                </a:rPr>
                <a:t>2</a:t>
              </a:r>
              <a:endParaRPr kumimoji="0" lang="zh-CN" altLang="en-US" sz="1800" i="0" u="none" strike="noStrike" kern="0" cap="none" spc="0" normalizeH="0" baseline="0" noProof="0" dirty="0">
                <a:ln>
                  <a:noFill/>
                </a:ln>
                <a:solidFill>
                  <a:sysClr val="windowText" lastClr="000000"/>
                </a:solidFill>
                <a:effectLst/>
                <a:uLnTx/>
                <a:uFillTx/>
              </a:endParaRPr>
            </a:p>
          </p:txBody>
        </p:sp>
        <p:graphicFrame>
          <p:nvGraphicFramePr>
            <p:cNvPr id="40" name="Object 23"/>
            <p:cNvGraphicFramePr>
              <a:graphicFrameLocks noChangeAspect="1"/>
            </p:cNvGraphicFramePr>
            <p:nvPr/>
          </p:nvGraphicFramePr>
          <p:xfrm>
            <a:off x="1001" y="3024"/>
            <a:ext cx="1447" cy="960"/>
          </p:xfrm>
          <a:graphic>
            <a:graphicData uri="http://schemas.openxmlformats.org/presentationml/2006/ole">
              <mc:AlternateContent xmlns:mc="http://schemas.openxmlformats.org/markup-compatibility/2006">
                <mc:Choice xmlns:v="urn:schemas-microsoft-com:vml" Requires="v">
                  <p:oleObj spid="_x0000_s129311" name="公式" r:id="rId7" imgW="1333440" imgH="761760" progId="Equation.3">
                    <p:embed/>
                  </p:oleObj>
                </mc:Choice>
                <mc:Fallback>
                  <p:oleObj name="公式" r:id="rId7" imgW="1333440" imgH="761760" progId="Equation.3">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1" y="3024"/>
                          <a:ext cx="1447"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 Box 24"/>
            <p:cNvSpPr txBox="1">
              <a:spLocks noChangeArrowheads="1"/>
            </p:cNvSpPr>
            <p:nvPr/>
          </p:nvSpPr>
          <p:spPr bwMode="auto">
            <a:xfrm>
              <a:off x="2880" y="3360"/>
              <a:ext cx="480" cy="23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解得：</a:t>
              </a:r>
            </a:p>
          </p:txBody>
        </p:sp>
        <p:graphicFrame>
          <p:nvGraphicFramePr>
            <p:cNvPr id="42" name="Object 25"/>
            <p:cNvGraphicFramePr>
              <a:graphicFrameLocks noChangeAspect="1"/>
            </p:cNvGraphicFramePr>
            <p:nvPr/>
          </p:nvGraphicFramePr>
          <p:xfrm>
            <a:off x="3504" y="3265"/>
            <a:ext cx="744" cy="494"/>
          </p:xfrm>
          <a:graphic>
            <a:graphicData uri="http://schemas.openxmlformats.org/presentationml/2006/ole">
              <mc:AlternateContent xmlns:mc="http://schemas.openxmlformats.org/markup-compatibility/2006">
                <mc:Choice xmlns:v="urn:schemas-microsoft-com:vml" Requires="v">
                  <p:oleObj spid="_x0000_s129312" name="公式" r:id="rId9" imgW="685800" imgH="393480" progId="Equation.3">
                    <p:embed/>
                  </p:oleObj>
                </mc:Choice>
                <mc:Fallback>
                  <p:oleObj name="公式" r:id="rId9" imgW="685800" imgH="393480"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4" y="3265"/>
                          <a:ext cx="744" cy="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
          <p:cNvGrpSpPr/>
          <p:nvPr/>
        </p:nvGrpSpPr>
        <p:grpSpPr>
          <a:xfrm>
            <a:off x="1143000" y="2133600"/>
            <a:ext cx="7007225" cy="1835150"/>
            <a:chOff x="1143000" y="2133600"/>
            <a:chExt cx="7007225" cy="1835150"/>
          </a:xfrm>
        </p:grpSpPr>
        <p:grpSp>
          <p:nvGrpSpPr>
            <p:cNvPr id="27" name="Group 10"/>
            <p:cNvGrpSpPr>
              <a:grpSpLocks/>
            </p:cNvGrpSpPr>
            <p:nvPr/>
          </p:nvGrpSpPr>
          <p:grpSpPr bwMode="auto">
            <a:xfrm>
              <a:off x="1143000" y="2254250"/>
              <a:ext cx="5105400" cy="641350"/>
              <a:chOff x="672" y="1228"/>
              <a:chExt cx="3216" cy="404"/>
            </a:xfrm>
          </p:grpSpPr>
          <p:sp>
            <p:nvSpPr>
              <p:cNvPr id="28" name="Text Box 11"/>
              <p:cNvSpPr txBox="1">
                <a:spLocks noChangeArrowheads="1"/>
              </p:cNvSpPr>
              <p:nvPr/>
            </p:nvSpPr>
            <p:spPr bwMode="auto">
              <a:xfrm>
                <a:off x="672" y="1228"/>
                <a:ext cx="912" cy="40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由 </a:t>
                </a:r>
                <a:r>
                  <a:rPr kumimoji="0" lang="en-US" altLang="zh-CN" sz="1800" i="0" u="none" strike="noStrike" kern="0" cap="none" spc="0" normalizeH="0" baseline="0" noProof="0">
                    <a:ln>
                      <a:noFill/>
                    </a:ln>
                    <a:solidFill>
                      <a:sysClr val="windowText" lastClr="000000"/>
                    </a:solidFill>
                    <a:effectLst/>
                    <a:uLnTx/>
                    <a:uFillTx/>
                  </a:rPr>
                  <a:t>Bragg </a:t>
                </a:r>
                <a:r>
                  <a:rPr kumimoji="0" lang="zh-CN" altLang="en-US" sz="1800" i="0" u="none" strike="noStrike" kern="0" cap="none" spc="0" normalizeH="0" baseline="0" noProof="0">
                    <a:ln>
                      <a:noFill/>
                    </a:ln>
                    <a:solidFill>
                      <a:sysClr val="windowText" lastClr="000000"/>
                    </a:solidFill>
                    <a:effectLst/>
                    <a:uLnTx/>
                    <a:uFillTx/>
                  </a:rPr>
                  <a:t>条件微分公式</a:t>
                </a:r>
              </a:p>
            </p:txBody>
          </p:sp>
          <p:sp>
            <p:nvSpPr>
              <p:cNvPr id="31" name="Text Box 14"/>
              <p:cNvSpPr txBox="1">
                <a:spLocks noChangeArrowheads="1"/>
              </p:cNvSpPr>
              <p:nvPr/>
            </p:nvSpPr>
            <p:spPr bwMode="auto">
              <a:xfrm>
                <a:off x="3408" y="1257"/>
                <a:ext cx="48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并有</a:t>
                </a:r>
              </a:p>
            </p:txBody>
          </p:sp>
        </p:grpSp>
        <p:grpSp>
          <p:nvGrpSpPr>
            <p:cNvPr id="32" name="Group 15"/>
            <p:cNvGrpSpPr>
              <a:grpSpLocks/>
            </p:cNvGrpSpPr>
            <p:nvPr/>
          </p:nvGrpSpPr>
          <p:grpSpPr bwMode="auto">
            <a:xfrm>
              <a:off x="1557338" y="3022600"/>
              <a:ext cx="4114800" cy="939800"/>
              <a:chOff x="933" y="1712"/>
              <a:chExt cx="2592" cy="592"/>
            </a:xfrm>
          </p:grpSpPr>
          <p:sp>
            <p:nvSpPr>
              <p:cNvPr id="33" name="Text Box 16"/>
              <p:cNvSpPr txBox="1">
                <a:spLocks noChangeArrowheads="1"/>
              </p:cNvSpPr>
              <p:nvPr/>
            </p:nvSpPr>
            <p:spPr bwMode="auto">
              <a:xfrm>
                <a:off x="933" y="1865"/>
                <a:ext cx="86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则</a:t>
                </a:r>
              </a:p>
            </p:txBody>
          </p:sp>
          <p:graphicFrame>
            <p:nvGraphicFramePr>
              <p:cNvPr id="34" name="Object 17"/>
              <p:cNvGraphicFramePr>
                <a:graphicFrameLocks noChangeAspect="1"/>
              </p:cNvGraphicFramePr>
              <p:nvPr/>
            </p:nvGraphicFramePr>
            <p:xfrm>
              <a:off x="1385" y="1712"/>
              <a:ext cx="1227" cy="592"/>
            </p:xfrm>
            <a:graphic>
              <a:graphicData uri="http://schemas.openxmlformats.org/presentationml/2006/ole">
                <mc:AlternateContent xmlns:mc="http://schemas.openxmlformats.org/markup-compatibility/2006">
                  <mc:Choice xmlns:v="urn:schemas-microsoft-com:vml" Requires="v">
                    <p:oleObj spid="_x0000_s129313" name="公式" r:id="rId11" imgW="1130040" imgH="469800" progId="Equation.3">
                      <p:embed/>
                    </p:oleObj>
                  </mc:Choice>
                  <mc:Fallback>
                    <p:oleObj name="公式" r:id="rId11" imgW="1130040" imgH="46980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5" y="1712"/>
                            <a:ext cx="1227"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Box 19"/>
              <p:cNvSpPr txBox="1">
                <a:spLocks noChangeArrowheads="1"/>
              </p:cNvSpPr>
              <p:nvPr/>
            </p:nvSpPr>
            <p:spPr bwMode="auto">
              <a:xfrm>
                <a:off x="3045" y="1824"/>
                <a:ext cx="480" cy="40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a:ln>
                      <a:noFill/>
                    </a:ln>
                    <a:solidFill>
                      <a:srgbClr val="3333CC"/>
                    </a:solidFill>
                    <a:effectLst/>
                    <a:uLnTx/>
                    <a:uFillTx/>
                  </a:rPr>
                  <a:t>对平面波</a:t>
                </a:r>
                <a:endParaRPr kumimoji="0" lang="zh-CN" altLang="en-US" sz="1800" i="0" u="none" strike="noStrike" kern="0" cap="none" spc="0" normalizeH="0" baseline="0" noProof="0">
                  <a:ln>
                    <a:noFill/>
                  </a:ln>
                  <a:solidFill>
                    <a:sysClr val="windowText" lastClr="000000"/>
                  </a:solidFill>
                  <a:effectLst/>
                  <a:uLnTx/>
                  <a:uFillTx/>
                </a:endParaRPr>
              </a:p>
            </p:txBody>
          </p:sp>
        </p:grpSp>
        <p:graphicFrame>
          <p:nvGraphicFramePr>
            <p:cNvPr id="129042" name="Object 18"/>
            <p:cNvGraphicFramePr>
              <a:graphicFrameLocks noChangeAspect="1"/>
            </p:cNvGraphicFramePr>
            <p:nvPr>
              <p:extLst>
                <p:ext uri="{D42A27DB-BD31-4B8C-83A1-F6EECF244321}">
                  <p14:modId xmlns:p14="http://schemas.microsoft.com/office/powerpoint/2010/main" val="82672758"/>
                </p:ext>
              </p:extLst>
            </p:nvPr>
          </p:nvGraphicFramePr>
          <p:xfrm>
            <a:off x="2514600" y="2209800"/>
            <a:ext cx="2837703" cy="901700"/>
          </p:xfrm>
          <a:graphic>
            <a:graphicData uri="http://schemas.openxmlformats.org/presentationml/2006/ole">
              <mc:AlternateContent xmlns:mc="http://schemas.openxmlformats.org/markup-compatibility/2006">
                <mc:Choice xmlns:v="urn:schemas-microsoft-com:vml" Requires="v">
                  <p:oleObj spid="_x0000_s129314" name="公式" r:id="rId13" imgW="1358640" imgH="431640" progId="Equation.3">
                    <p:embed/>
                  </p:oleObj>
                </mc:Choice>
                <mc:Fallback>
                  <p:oleObj name="公式" r:id="rId13" imgW="1358640" imgH="43164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2209800"/>
                          <a:ext cx="283770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3" name="Object 19"/>
            <p:cNvGraphicFramePr>
              <a:graphicFrameLocks noChangeAspect="1"/>
            </p:cNvGraphicFramePr>
            <p:nvPr>
              <p:extLst>
                <p:ext uri="{D42A27DB-BD31-4B8C-83A1-F6EECF244321}">
                  <p14:modId xmlns:p14="http://schemas.microsoft.com/office/powerpoint/2010/main" val="245148031"/>
                </p:ext>
              </p:extLst>
            </p:nvPr>
          </p:nvGraphicFramePr>
          <p:xfrm>
            <a:off x="6146800" y="2133600"/>
            <a:ext cx="2003425" cy="806450"/>
          </p:xfrm>
          <a:graphic>
            <a:graphicData uri="http://schemas.openxmlformats.org/presentationml/2006/ole">
              <mc:AlternateContent xmlns:mc="http://schemas.openxmlformats.org/markup-compatibility/2006">
                <mc:Choice xmlns:v="urn:schemas-microsoft-com:vml" Requires="v">
                  <p:oleObj spid="_x0000_s129315" name="公式" r:id="rId15" imgW="977760" imgH="393480" progId="Equation.3">
                    <p:embed/>
                  </p:oleObj>
                </mc:Choice>
                <mc:Fallback>
                  <p:oleObj name="公式" r:id="rId15" imgW="977760" imgH="39348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6800" y="2133600"/>
                          <a:ext cx="200342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44" name="Object 20"/>
            <p:cNvGraphicFramePr>
              <a:graphicFrameLocks noChangeAspect="1"/>
            </p:cNvGraphicFramePr>
            <p:nvPr>
              <p:extLst>
                <p:ext uri="{D42A27DB-BD31-4B8C-83A1-F6EECF244321}">
                  <p14:modId xmlns:p14="http://schemas.microsoft.com/office/powerpoint/2010/main" val="1052052199"/>
                </p:ext>
              </p:extLst>
            </p:nvPr>
          </p:nvGraphicFramePr>
          <p:xfrm>
            <a:off x="5626100" y="3048000"/>
            <a:ext cx="2390775" cy="920750"/>
          </p:xfrm>
          <a:graphic>
            <a:graphicData uri="http://schemas.openxmlformats.org/presentationml/2006/ole">
              <mc:AlternateContent xmlns:mc="http://schemas.openxmlformats.org/markup-compatibility/2006">
                <mc:Choice xmlns:v="urn:schemas-microsoft-com:vml" Requires="v">
                  <p:oleObj spid="_x0000_s129316" name="公式" r:id="rId17" imgW="1218960" imgH="469800" progId="Equation.3">
                    <p:embed/>
                  </p:oleObj>
                </mc:Choice>
                <mc:Fallback>
                  <p:oleObj name="公式" r:id="rId17" imgW="1218960" imgH="469800" progId="Equation.3">
                    <p:embed/>
                    <p:pic>
                      <p:nvPicPr>
                        <p:cNvPr id="0"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26100" y="3048000"/>
                          <a:ext cx="23907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par>
                                <p:cTn id="11" presetID="22" presetClass="entr" presetSubtype="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500"/>
                                        <p:tgtEl>
                                          <p:spTgt spid="38"/>
                                        </p:tgtEl>
                                      </p:cBhvr>
                                    </p:animEffect>
                                  </p:childTnLst>
                                </p:cTn>
                              </p:par>
                              <p:par>
                                <p:cTn id="14" presetID="2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3</a:t>
            </a:r>
            <a:r>
              <a:rPr lang="zh-CN" altLang="en-US" dirty="0" smtClean="0"/>
              <a:t>  声光调</a:t>
            </a:r>
            <a:r>
              <a:rPr lang="en-US" altLang="zh-CN" dirty="0" smtClean="0"/>
              <a:t>Q</a:t>
            </a:r>
            <a:r>
              <a:rPr lang="zh-CN" altLang="en-US" dirty="0" smtClean="0"/>
              <a:t>激光器</a:t>
            </a:r>
            <a:endParaRPr lang="zh-CN" altLang="en-US" dirty="0"/>
          </a:p>
        </p:txBody>
      </p:sp>
      <p:pic>
        <p:nvPicPr>
          <p:cNvPr id="159746" name="Picture 2"/>
          <p:cNvPicPr>
            <a:picLocks noChangeAspect="1" noChangeArrowheads="1"/>
          </p:cNvPicPr>
          <p:nvPr/>
        </p:nvPicPr>
        <p:blipFill>
          <a:blip r:embed="rId2" cstate="print"/>
          <a:srcRect/>
          <a:stretch>
            <a:fillRect/>
          </a:stretch>
        </p:blipFill>
        <p:spPr bwMode="auto">
          <a:xfrm>
            <a:off x="1219200" y="990600"/>
            <a:ext cx="6777037" cy="3683397"/>
          </a:xfrm>
          <a:prstGeom prst="rect">
            <a:avLst/>
          </a:prstGeom>
          <a:noFill/>
          <a:ln w="9525">
            <a:noFill/>
            <a:miter lim="800000"/>
            <a:headEnd/>
            <a:tailEnd/>
          </a:ln>
          <a:effectLst/>
        </p:spPr>
      </p:pic>
      <p:sp>
        <p:nvSpPr>
          <p:cNvPr id="5" name="Rectangle 4"/>
          <p:cNvSpPr/>
          <p:nvPr/>
        </p:nvSpPr>
        <p:spPr>
          <a:xfrm>
            <a:off x="1524000" y="4495800"/>
            <a:ext cx="6858000" cy="2000548"/>
          </a:xfrm>
          <a:prstGeom prst="rect">
            <a:avLst/>
          </a:prstGeom>
        </p:spPr>
        <p:txBody>
          <a:bodyPr wrap="square">
            <a:spAutoFit/>
          </a:bodyPr>
          <a:lstStyle/>
          <a:p>
            <a:pPr>
              <a:buNone/>
            </a:pPr>
            <a:r>
              <a:rPr lang="zh-CN" altLang="en-US" sz="2000" dirty="0" smtClean="0">
                <a:latin typeface="宋体" charset="-122"/>
              </a:rPr>
              <a:t>通过电声转换形成超声波使调制介质折射率发生周期性变化, 对入射光起衍射光栅作用, 使之发生</a:t>
            </a:r>
            <a:r>
              <a:rPr lang="zh-CN" altLang="en-US" sz="2000" dirty="0" smtClean="0">
                <a:solidFill>
                  <a:srgbClr val="C00000"/>
                </a:solidFill>
                <a:latin typeface="宋体" charset="-122"/>
              </a:rPr>
              <a:t>衍射损耗</a:t>
            </a:r>
            <a:r>
              <a:rPr lang="zh-CN" altLang="en-US" sz="2000" dirty="0" smtClean="0">
                <a:latin typeface="宋体" charset="-122"/>
              </a:rPr>
              <a:t>,</a:t>
            </a:r>
            <a:r>
              <a:rPr lang="en-US" altLang="zh-CN" sz="2000" dirty="0" smtClean="0">
                <a:latin typeface="宋体" charset="-122"/>
              </a:rPr>
              <a:t>Q </a:t>
            </a:r>
            <a:r>
              <a:rPr lang="zh-CN" altLang="en-US" sz="2000" dirty="0" smtClean="0">
                <a:latin typeface="宋体" charset="-122"/>
              </a:rPr>
              <a:t>值下降, 激光振荡不能形成；</a:t>
            </a:r>
            <a:endParaRPr lang="en-US" altLang="zh-CN" sz="2000" dirty="0" smtClean="0">
              <a:latin typeface="宋体" charset="-122"/>
            </a:endParaRPr>
          </a:p>
          <a:p>
            <a:pPr>
              <a:buNone/>
            </a:pPr>
            <a:r>
              <a:rPr lang="zh-CN" altLang="en-US" sz="2000" dirty="0" smtClean="0">
                <a:latin typeface="宋体" charset="-122"/>
              </a:rPr>
              <a:t>在光泵激励下其上能级反转粒子数不断积累并达到饱和值, 这时突然撤除超声场, 衍射效应立即消失, 腔内</a:t>
            </a:r>
            <a:r>
              <a:rPr lang="en-US" altLang="zh-CN" sz="2000" dirty="0" smtClean="0">
                <a:latin typeface="宋体" charset="-122"/>
              </a:rPr>
              <a:t>Q </a:t>
            </a:r>
            <a:r>
              <a:rPr lang="zh-CN" altLang="en-US" sz="2000" dirty="0" smtClean="0">
                <a:latin typeface="宋体" charset="-122"/>
              </a:rPr>
              <a:t>值突增, 激光振荡迅速恢复, 其能量以巨脉冲形式输出</a:t>
            </a:r>
            <a:endParaRPr lang="zh-CN" altLang="en-US" sz="2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spTree>
    <p:extLst>
      <p:ext uri="{BB962C8B-B14F-4D97-AF65-F5344CB8AC3E}">
        <p14:creationId xmlns:p14="http://schemas.microsoft.com/office/powerpoint/2010/main" val="695625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§3.3  </a:t>
            </a:r>
            <a:r>
              <a:rPr lang="zh-CN" altLang="en-US" smtClean="0"/>
              <a:t>声光效应</a:t>
            </a:r>
            <a:endParaRPr lang="zh-CN" altLang="en-US"/>
          </a:p>
        </p:txBody>
      </p:sp>
      <p:sp>
        <p:nvSpPr>
          <p:cNvPr id="3" name="Content Placeholder 2"/>
          <p:cNvSpPr>
            <a:spLocks noGrp="1"/>
          </p:cNvSpPr>
          <p:nvPr>
            <p:ph idx="1"/>
          </p:nvPr>
        </p:nvSpPr>
        <p:spPr/>
        <p:txBody>
          <a:bodyPr/>
          <a:lstStyle/>
          <a:p>
            <a:r>
              <a:rPr lang="zh-CN" altLang="en-US" dirty="0" smtClean="0"/>
              <a:t>声波引起的介质折射率变化</a:t>
            </a:r>
            <a:endParaRPr lang="en-US" altLang="zh-CN" dirty="0" smtClean="0"/>
          </a:p>
          <a:p>
            <a:pPr lvl="1"/>
            <a:r>
              <a:rPr lang="zh-CN" altLang="en-US" dirty="0" smtClean="0">
                <a:solidFill>
                  <a:srgbClr val="C00000"/>
                </a:solidFill>
              </a:rPr>
              <a:t>声行波</a:t>
            </a:r>
            <a:endParaRPr lang="en-US" altLang="zh-CN" dirty="0" smtClean="0">
              <a:solidFill>
                <a:srgbClr val="C00000"/>
              </a:solidFill>
            </a:endParaRPr>
          </a:p>
          <a:p>
            <a:pPr lvl="2"/>
            <a:r>
              <a:rPr lang="zh-CN" altLang="en-US" dirty="0" smtClean="0"/>
              <a:t>方程</a:t>
            </a:r>
            <a:endParaRPr lang="en-US" altLang="zh-CN" dirty="0" smtClean="0"/>
          </a:p>
          <a:p>
            <a:pPr lvl="2"/>
            <a:endParaRPr lang="en-US" altLang="zh-CN" dirty="0" smtClean="0"/>
          </a:p>
          <a:p>
            <a:pPr lvl="2"/>
            <a:r>
              <a:rPr lang="zh-CN" altLang="en-US" dirty="0" smtClean="0"/>
              <a:t>可以近似的认为，</a:t>
            </a:r>
            <a:r>
              <a:rPr lang="zh-CN" altLang="en-US" dirty="0" smtClean="0">
                <a:solidFill>
                  <a:srgbClr val="0000FF"/>
                </a:solidFill>
              </a:rPr>
              <a:t>介质折射率的变化正比于介质质点沿    方向位移的变化率</a:t>
            </a:r>
            <a:endParaRPr lang="en-US" altLang="zh-CN" dirty="0" smtClean="0">
              <a:solidFill>
                <a:srgbClr val="0000FF"/>
              </a:solidFill>
            </a:endParaRPr>
          </a:p>
          <a:p>
            <a:pPr lvl="2"/>
            <a:r>
              <a:rPr lang="zh-CN" altLang="en-US" dirty="0" smtClean="0"/>
              <a:t>于是，介质折射率分布为</a:t>
            </a:r>
            <a:endParaRPr lang="en-US" altLang="zh-CN" dirty="0" smtClean="0"/>
          </a:p>
        </p:txBody>
      </p:sp>
      <p:graphicFrame>
        <p:nvGraphicFramePr>
          <p:cNvPr id="1027" name="Object 3"/>
          <p:cNvGraphicFramePr>
            <a:graphicFrameLocks noChangeAspect="1"/>
          </p:cNvGraphicFramePr>
          <p:nvPr/>
        </p:nvGraphicFramePr>
        <p:xfrm>
          <a:off x="2457450" y="2743200"/>
          <a:ext cx="3486150" cy="533400"/>
        </p:xfrm>
        <a:graphic>
          <a:graphicData uri="http://schemas.openxmlformats.org/presentationml/2006/ole">
            <mc:AlternateContent xmlns:mc="http://schemas.openxmlformats.org/markup-compatibility/2006">
              <mc:Choice xmlns:v="urn:schemas-microsoft-com:vml" Requires="v">
                <p:oleObj spid="_x0000_s1222" name="公式" r:id="rId3" imgW="1498320" imgH="228600" progId="Equation.3">
                  <p:embed/>
                </p:oleObj>
              </mc:Choice>
              <mc:Fallback>
                <p:oleObj name="公式" r:id="rId3" imgW="149832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2743200"/>
                        <a:ext cx="34861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17039761"/>
              </p:ext>
            </p:extLst>
          </p:nvPr>
        </p:nvGraphicFramePr>
        <p:xfrm>
          <a:off x="2362200" y="3733800"/>
          <a:ext cx="381000" cy="317500"/>
        </p:xfrm>
        <a:graphic>
          <a:graphicData uri="http://schemas.openxmlformats.org/presentationml/2006/ole">
            <mc:AlternateContent xmlns:mc="http://schemas.openxmlformats.org/markup-compatibility/2006">
              <mc:Choice xmlns:v="urn:schemas-microsoft-com:vml" Requires="v">
                <p:oleObj spid="_x0000_s1223" name="公式" r:id="rId5" imgW="126720" imgH="139680" progId="Equation.3">
                  <p:embed/>
                </p:oleObj>
              </mc:Choice>
              <mc:Fallback>
                <p:oleObj name="公式" r:id="rId5" imgW="126720" imgH="1396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733800"/>
                        <a:ext cx="381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6"/>
          <p:cNvGraphicFramePr>
            <a:graphicFrameLocks noChangeAspect="1"/>
          </p:cNvGraphicFramePr>
          <p:nvPr>
            <p:extLst>
              <p:ext uri="{D42A27DB-BD31-4B8C-83A1-F6EECF244321}">
                <p14:modId xmlns:p14="http://schemas.microsoft.com/office/powerpoint/2010/main" val="1605194707"/>
              </p:ext>
            </p:extLst>
          </p:nvPr>
        </p:nvGraphicFramePr>
        <p:xfrm>
          <a:off x="2133600" y="4433455"/>
          <a:ext cx="4429125" cy="555727"/>
        </p:xfrm>
        <a:graphic>
          <a:graphicData uri="http://schemas.openxmlformats.org/presentationml/2006/ole">
            <mc:AlternateContent xmlns:mc="http://schemas.openxmlformats.org/markup-compatibility/2006">
              <mc:Choice xmlns:v="urn:schemas-microsoft-com:vml" Requires="v">
                <p:oleObj spid="_x0000_s1224" name="Equation" r:id="rId7" imgW="1815840" imgH="228600" progId="Equation.3">
                  <p:embed/>
                </p:oleObj>
              </mc:Choice>
              <mc:Fallback>
                <p:oleObj name="Equation" r:id="rId7" imgW="1815840" imgH="228600" progId="Equation.3">
                  <p:embed/>
                  <p:pic>
                    <p:nvPicPr>
                      <p:cNvPr id="0" name="Picture 5"/>
                      <p:cNvPicPr>
                        <a:picLocks noChangeAspect="1" noChangeArrowheads="1"/>
                      </p:cNvPicPr>
                      <p:nvPr/>
                    </p:nvPicPr>
                    <p:blipFill>
                      <a:blip r:embed="rId8"/>
                      <a:srcRect/>
                      <a:stretch>
                        <a:fillRect/>
                      </a:stretch>
                    </p:blipFill>
                    <p:spPr bwMode="auto">
                      <a:xfrm>
                        <a:off x="2133600" y="4433455"/>
                        <a:ext cx="4429125" cy="555727"/>
                      </a:xfrm>
                      <a:prstGeom prst="rect">
                        <a:avLst/>
                      </a:prstGeom>
                      <a:noFill/>
                      <a:extLst/>
                    </p:spPr>
                  </p:pic>
                </p:oleObj>
              </mc:Fallback>
            </mc:AlternateContent>
          </a:graphicData>
        </a:graphic>
      </p:graphicFrame>
      <p:sp>
        <p:nvSpPr>
          <p:cNvPr id="8" name="Rectangle 7"/>
          <p:cNvSpPr/>
          <p:nvPr/>
        </p:nvSpPr>
        <p:spPr>
          <a:xfrm>
            <a:off x="4191000" y="5943600"/>
            <a:ext cx="4114800" cy="769441"/>
          </a:xfrm>
          <a:prstGeom prst="rect">
            <a:avLst/>
          </a:prstGeom>
        </p:spPr>
        <p:txBody>
          <a:bodyPr wrap="square">
            <a:spAutoFit/>
          </a:bodyPr>
          <a:lstStyle/>
          <a:p>
            <a:pPr>
              <a:buNone/>
            </a:pPr>
            <a:r>
              <a:rPr lang="en-US" altLang="zh-CN" sz="2000" dirty="0" smtClean="0">
                <a:sym typeface="Symbol" pitchFamily="18" charset="2"/>
              </a:rPr>
              <a:t>S</a:t>
            </a:r>
            <a:r>
              <a:rPr lang="zh-CN" altLang="en-US" sz="2000" dirty="0" smtClean="0">
                <a:sym typeface="Symbol" pitchFamily="18" charset="2"/>
              </a:rPr>
              <a:t>为超声波引起介质产生的应变</a:t>
            </a:r>
            <a:endParaRPr lang="en-US" altLang="zh-CN" sz="2000" dirty="0" smtClean="0">
              <a:sym typeface="Symbol" pitchFamily="18" charset="2"/>
            </a:endParaRPr>
          </a:p>
          <a:p>
            <a:pPr>
              <a:buNone/>
            </a:pPr>
            <a:r>
              <a:rPr lang="en-US" altLang="zh-CN" sz="2000" dirty="0" smtClean="0">
                <a:sym typeface="Symbol" pitchFamily="18" charset="2"/>
              </a:rPr>
              <a:t>P</a:t>
            </a:r>
            <a:r>
              <a:rPr lang="zh-CN" altLang="en-US" sz="2000" dirty="0" smtClean="0">
                <a:sym typeface="Symbol" pitchFamily="18" charset="2"/>
              </a:rPr>
              <a:t>为材料的弹光系数</a:t>
            </a:r>
            <a:endParaRPr lang="zh-CN" altLang="en-US" sz="2000" dirty="0"/>
          </a:p>
        </p:txBody>
      </p:sp>
      <p:graphicFrame>
        <p:nvGraphicFramePr>
          <p:cNvPr id="12" name="Object 11"/>
          <p:cNvGraphicFramePr>
            <a:graphicFrameLocks noChangeAspect="1"/>
          </p:cNvGraphicFramePr>
          <p:nvPr/>
        </p:nvGraphicFramePr>
        <p:xfrm>
          <a:off x="7620000" y="4572000"/>
          <a:ext cx="1257300" cy="419100"/>
        </p:xfrm>
        <a:graphic>
          <a:graphicData uri="http://schemas.openxmlformats.org/presentationml/2006/ole">
            <mc:AlternateContent xmlns:mc="http://schemas.openxmlformats.org/markup-compatibility/2006">
              <mc:Choice xmlns:v="urn:schemas-microsoft-com:vml" Requires="v">
                <p:oleObj spid="_x0000_s1225" name="公式" r:id="rId9" imgW="685800" imgH="228600" progId="Equation.3">
                  <p:embed/>
                </p:oleObj>
              </mc:Choice>
              <mc:Fallback>
                <p:oleObj name="公式" r:id="rId9" imgW="68580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572000"/>
                        <a:ext cx="1257300" cy="419100"/>
                      </a:xfrm>
                      <a:prstGeom prst="rect">
                        <a:avLst/>
                      </a:prstGeom>
                      <a:solidFill>
                        <a:schemeClr val="bg2">
                          <a:alpha val="46001"/>
                        </a:schemeClr>
                      </a:solidFill>
                    </p:spPr>
                  </p:pic>
                </p:oleObj>
              </mc:Fallback>
            </mc:AlternateContent>
          </a:graphicData>
        </a:graphic>
      </p:graphicFrame>
      <p:grpSp>
        <p:nvGrpSpPr>
          <p:cNvPr id="4" name="Group 3"/>
          <p:cNvGrpSpPr/>
          <p:nvPr/>
        </p:nvGrpSpPr>
        <p:grpSpPr>
          <a:xfrm>
            <a:off x="4191000" y="1905000"/>
            <a:ext cx="4953000" cy="3049588"/>
            <a:chOff x="4191000" y="1905000"/>
            <a:chExt cx="4953000" cy="3049588"/>
          </a:xfrm>
        </p:grpSpPr>
        <p:cxnSp>
          <p:nvCxnSpPr>
            <p:cNvPr id="10" name="Straight Connector 9"/>
            <p:cNvCxnSpPr/>
            <p:nvPr/>
          </p:nvCxnSpPr>
          <p:spPr bwMode="auto">
            <a:xfrm>
              <a:off x="4191000" y="4953000"/>
              <a:ext cx="2209800" cy="1588"/>
            </a:xfrm>
            <a:prstGeom prst="line">
              <a:avLst/>
            </a:prstGeom>
            <a:noFill/>
            <a:ln w="9525" cap="flat" cmpd="sng" algn="ctr">
              <a:solidFill>
                <a:schemeClr val="accent1"/>
              </a:solidFill>
              <a:prstDash val="solid"/>
              <a:round/>
              <a:headEnd type="none" w="med" len="med"/>
              <a:tailEnd type="none" w="med" len="med"/>
            </a:ln>
            <a:effectLst/>
          </p:spPr>
        </p:cxnSp>
        <p:grpSp>
          <p:nvGrpSpPr>
            <p:cNvPr id="16" name="Group 15"/>
            <p:cNvGrpSpPr/>
            <p:nvPr/>
          </p:nvGrpSpPr>
          <p:grpSpPr>
            <a:xfrm>
              <a:off x="4191000" y="1905000"/>
              <a:ext cx="4953000" cy="3048000"/>
              <a:chOff x="4191000" y="1905000"/>
              <a:chExt cx="4953000" cy="3048000"/>
            </a:xfrm>
          </p:grpSpPr>
          <p:grpSp>
            <p:nvGrpSpPr>
              <p:cNvPr id="14" name="Group 13"/>
              <p:cNvGrpSpPr/>
              <p:nvPr/>
            </p:nvGrpSpPr>
            <p:grpSpPr>
              <a:xfrm>
                <a:off x="4191000" y="1905000"/>
                <a:ext cx="4953000" cy="3048000"/>
                <a:chOff x="4191000" y="1905000"/>
                <a:chExt cx="4953000" cy="3048000"/>
              </a:xfrm>
            </p:grpSpPr>
            <p:pic>
              <p:nvPicPr>
                <p:cNvPr id="11" name="Picture 8"/>
                <p:cNvPicPr>
                  <a:picLocks noChangeAspect="1" noChangeArrowheads="1"/>
                </p:cNvPicPr>
                <p:nvPr/>
              </p:nvPicPr>
              <p:blipFill>
                <a:blip r:embed="rId11" cstate="print"/>
                <a:srcRect l="53999" t="67332" r="2029" b="25014"/>
                <a:stretch>
                  <a:fillRect/>
                </a:stretch>
              </p:blipFill>
              <p:spPr bwMode="auto">
                <a:xfrm>
                  <a:off x="4191000" y="1905000"/>
                  <a:ext cx="4953000" cy="738188"/>
                </a:xfrm>
                <a:prstGeom prst="rect">
                  <a:avLst/>
                </a:prstGeom>
                <a:noFill/>
                <a:ln w="9525">
                  <a:noFill/>
                  <a:miter lim="800000"/>
                  <a:headEnd/>
                  <a:tailEnd/>
                </a:ln>
                <a:effectLst/>
              </p:spPr>
            </p:pic>
            <p:cxnSp>
              <p:nvCxnSpPr>
                <p:cNvPr id="13" name="Straight Arrow Connector 12"/>
                <p:cNvCxnSpPr/>
                <p:nvPr/>
              </p:nvCxnSpPr>
              <p:spPr bwMode="auto">
                <a:xfrm rot="5400000">
                  <a:off x="5981700" y="3086100"/>
                  <a:ext cx="2286000" cy="1447800"/>
                </a:xfrm>
                <a:prstGeom prst="straightConnector1">
                  <a:avLst/>
                </a:prstGeom>
                <a:noFill/>
                <a:ln w="9525" cap="flat" cmpd="sng" algn="ctr">
                  <a:solidFill>
                    <a:schemeClr val="accent1"/>
                  </a:solidFill>
                  <a:prstDash val="solid"/>
                  <a:round/>
                  <a:headEnd type="none" w="med" len="med"/>
                  <a:tailEnd type="arrow"/>
                </a:ln>
                <a:effectLst/>
              </p:spPr>
            </p:cxnSp>
          </p:grpSp>
          <p:graphicFrame>
            <p:nvGraphicFramePr>
              <p:cNvPr id="15" name="Object 14"/>
              <p:cNvGraphicFramePr>
                <a:graphicFrameLocks noChangeAspect="1"/>
              </p:cNvGraphicFramePr>
              <p:nvPr/>
            </p:nvGraphicFramePr>
            <p:xfrm>
              <a:off x="7187184" y="2145792"/>
              <a:ext cx="489857" cy="381000"/>
            </p:xfrm>
            <a:graphic>
              <a:graphicData uri="http://schemas.openxmlformats.org/presentationml/2006/ole">
                <mc:AlternateContent xmlns:mc="http://schemas.openxmlformats.org/markup-compatibility/2006">
                  <mc:Choice xmlns:v="urn:schemas-microsoft-com:vml" Requires="v">
                    <p:oleObj spid="_x0000_s1226" name="公式" r:id="rId12" imgW="228600" imgH="177480" progId="Equation.3">
                      <p:embed/>
                    </p:oleObj>
                  </mc:Choice>
                  <mc:Fallback>
                    <p:oleObj name="公式" r:id="rId12" imgW="228600" imgH="17748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184" y="2145792"/>
                            <a:ext cx="489857" cy="381000"/>
                          </a:xfrm>
                          <a:prstGeom prst="rect">
                            <a:avLst/>
                          </a:prstGeom>
                          <a:solidFill>
                            <a:schemeClr val="bg1"/>
                          </a:solidFill>
                        </p:spPr>
                      </p:pic>
                    </p:oleObj>
                  </mc:Fallback>
                </mc:AlternateContent>
              </a:graphicData>
            </a:graphic>
          </p:graphicFrame>
        </p:grpSp>
      </p:grpSp>
      <p:graphicFrame>
        <p:nvGraphicFramePr>
          <p:cNvPr id="5" name="Object 4"/>
          <p:cNvGraphicFramePr>
            <a:graphicFrameLocks noChangeAspect="1"/>
          </p:cNvGraphicFramePr>
          <p:nvPr>
            <p:extLst>
              <p:ext uri="{D42A27DB-BD31-4B8C-83A1-F6EECF244321}">
                <p14:modId xmlns:p14="http://schemas.microsoft.com/office/powerpoint/2010/main" val="925446360"/>
              </p:ext>
            </p:extLst>
          </p:nvPr>
        </p:nvGraphicFramePr>
        <p:xfrm>
          <a:off x="3055262" y="4968442"/>
          <a:ext cx="4183738" cy="975157"/>
        </p:xfrm>
        <a:graphic>
          <a:graphicData uri="http://schemas.openxmlformats.org/presentationml/2006/ole">
            <mc:AlternateContent xmlns:mc="http://schemas.openxmlformats.org/markup-compatibility/2006">
              <mc:Choice xmlns:v="urn:schemas-microsoft-com:vml" Requires="v">
                <p:oleObj spid="_x0000_s1227" name="Equation" r:id="rId14" imgW="1688760" imgH="393480" progId="Equation.3">
                  <p:embed/>
                </p:oleObj>
              </mc:Choice>
              <mc:Fallback>
                <p:oleObj name="Equation" r:id="rId14" imgW="1688760" imgH="393480" progId="Equation.3">
                  <p:embed/>
                  <p:pic>
                    <p:nvPicPr>
                      <p:cNvPr id="0" name=""/>
                      <p:cNvPicPr/>
                      <p:nvPr/>
                    </p:nvPicPr>
                    <p:blipFill>
                      <a:blip r:embed="rId15"/>
                      <a:stretch>
                        <a:fillRect/>
                      </a:stretch>
                    </p:blipFill>
                    <p:spPr>
                      <a:xfrm>
                        <a:off x="3055262" y="4968442"/>
                        <a:ext cx="4183738" cy="97515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up)">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up)">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7344816" cy="4376583"/>
          </a:xfrm>
          <a:prstGeom prst="rect">
            <a:avLst/>
          </a:prstGeom>
        </p:spPr>
        <p:txBody>
          <a:bodyPr wrap="square">
            <a:spAutoFit/>
          </a:bodyPr>
          <a:lstStyle/>
          <a:p>
            <a:pPr algn="ctr">
              <a:buNone/>
            </a:pPr>
            <a:r>
              <a:rPr lang="zh-CN" altLang="en-US" sz="2400" b="1" dirty="0"/>
              <a:t>版权声</a:t>
            </a:r>
            <a:r>
              <a:rPr lang="zh-CN" altLang="en-US" sz="2400" b="1" dirty="0" smtClean="0"/>
              <a:t>明</a:t>
            </a:r>
            <a:endParaRPr lang="en-US" altLang="zh-CN" sz="2400" b="1" dirty="0" smtClean="0"/>
          </a:p>
          <a:p>
            <a:pPr algn="just">
              <a:buNone/>
            </a:pPr>
            <a:r>
              <a:rPr lang="zh-CN" altLang="en-US" sz="2400" dirty="0"/>
              <a:t/>
            </a:r>
            <a:br>
              <a:rPr lang="zh-CN" altLang="en-US" sz="2400" dirty="0"/>
            </a:br>
            <a:r>
              <a:rPr lang="zh-CN" altLang="en-US" sz="2400" dirty="0"/>
              <a:t>本课件根据作者多年教学经验制作。课件中 </a:t>
            </a:r>
            <a:r>
              <a:rPr lang="en-US" altLang="zh-CN" sz="2400" dirty="0"/>
              <a:t>Flash </a:t>
            </a:r>
            <a:r>
              <a:rPr lang="zh-CN" altLang="en-US" sz="2400" dirty="0"/>
              <a:t>动画和图片由课件作者从网络上搜集，原作者不详，所有版权归原作者所有，请勿另作它用，否则责任自负，本课件作者不承担连带责任</a:t>
            </a:r>
            <a:r>
              <a:rPr lang="zh-CN" altLang="en-US" sz="2400" dirty="0" smtClean="0"/>
              <a:t>。</a:t>
            </a:r>
            <a:endParaRPr lang="en-US" altLang="zh-CN" sz="2400" dirty="0" smtClean="0"/>
          </a:p>
          <a:p>
            <a:pPr algn="just"/>
            <a:endParaRPr lang="en-US" altLang="zh-CN" sz="2400" dirty="0" smtClean="0"/>
          </a:p>
          <a:p>
            <a:pPr algn="just">
              <a:buNone/>
            </a:pPr>
            <a:r>
              <a:rPr lang="zh-CN" altLang="en-US" sz="2400" dirty="0" smtClean="0"/>
              <a:t>由发布者设</a:t>
            </a:r>
            <a:r>
              <a:rPr lang="zh-CN" altLang="en-US" sz="2400" dirty="0"/>
              <a:t>计和编写的内容采用 </a:t>
            </a:r>
            <a:r>
              <a:rPr lang="zh-CN" altLang="en-US" sz="2400" dirty="0">
                <a:hlinkClick r:id="rId2"/>
              </a:rPr>
              <a:t>知识共享 署名</a:t>
            </a:r>
            <a:r>
              <a:rPr lang="en-US" altLang="zh-CN" sz="2400" dirty="0">
                <a:hlinkClick r:id="rId2"/>
              </a:rPr>
              <a:t>-</a:t>
            </a:r>
            <a:r>
              <a:rPr lang="zh-CN" altLang="en-US" sz="2400" dirty="0">
                <a:hlinkClick r:id="rId2"/>
              </a:rPr>
              <a:t>相同方式共享 </a:t>
            </a:r>
            <a:r>
              <a:rPr lang="en-US" altLang="zh-CN" sz="2400" dirty="0">
                <a:hlinkClick r:id="rId2"/>
              </a:rPr>
              <a:t>3.0 </a:t>
            </a:r>
            <a:r>
              <a:rPr lang="zh-CN" altLang="en-US" sz="2400" dirty="0">
                <a:hlinkClick r:id="rId2"/>
              </a:rPr>
              <a:t>未本地化版本 许可协议</a:t>
            </a:r>
            <a:r>
              <a:rPr lang="zh-CN" altLang="en-US" sz="2400" dirty="0"/>
              <a:t>进行许可</a:t>
            </a:r>
            <a:r>
              <a:rPr lang="zh-CN" altLang="en-US" sz="2400" dirty="0" smtClean="0"/>
              <a:t>。课件内容会经常更新，详见作者网站上的</a:t>
            </a:r>
            <a:r>
              <a:rPr lang="en-US" altLang="zh-CN" sz="2400" dirty="0" smtClean="0">
                <a:hlinkClick r:id="rId3"/>
              </a:rPr>
              <a:t>《</a:t>
            </a:r>
            <a:r>
              <a:rPr lang="zh-CN" altLang="en-US" sz="2400" dirty="0" smtClean="0">
                <a:hlinkClick r:id="rId3"/>
              </a:rPr>
              <a:t>光电子学</a:t>
            </a:r>
            <a:r>
              <a:rPr lang="en-US" altLang="zh-CN" sz="2400" dirty="0" smtClean="0">
                <a:hlinkClick r:id="rId3"/>
              </a:rPr>
              <a:t>》</a:t>
            </a:r>
            <a:r>
              <a:rPr lang="zh-CN" altLang="en-US" sz="2400" dirty="0" smtClean="0">
                <a:hlinkClick r:id="rId3"/>
              </a:rPr>
              <a:t>课件发布页面</a:t>
            </a:r>
            <a:r>
              <a:rPr lang="zh-CN" altLang="en-US" sz="2400" dirty="0" smtClean="0"/>
              <a:t>。</a:t>
            </a:r>
            <a:endParaRPr lang="zh-CN" altLang="en-US" sz="2400" dirty="0"/>
          </a:p>
        </p:txBody>
      </p:sp>
    </p:spTree>
    <p:extLst>
      <p:ext uri="{BB962C8B-B14F-4D97-AF65-F5344CB8AC3E}">
        <p14:creationId xmlns:p14="http://schemas.microsoft.com/office/powerpoint/2010/main" val="128649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§3.3  </a:t>
            </a:r>
            <a:r>
              <a:rPr lang="zh-CN" altLang="en-US" smtClean="0"/>
              <a:t>声光效应</a:t>
            </a:r>
            <a:endParaRPr lang="zh-CN" altLang="en-US"/>
          </a:p>
        </p:txBody>
      </p:sp>
      <p:sp>
        <p:nvSpPr>
          <p:cNvPr id="3" name="Content Placeholder 2"/>
          <p:cNvSpPr>
            <a:spLocks noGrp="1"/>
          </p:cNvSpPr>
          <p:nvPr>
            <p:ph idx="1"/>
          </p:nvPr>
        </p:nvSpPr>
        <p:spPr/>
        <p:txBody>
          <a:bodyPr/>
          <a:lstStyle/>
          <a:p>
            <a:pPr lvl="1"/>
            <a:r>
              <a:rPr lang="zh-CN" altLang="en-US" dirty="0" smtClean="0">
                <a:solidFill>
                  <a:srgbClr val="C00000"/>
                </a:solidFill>
              </a:rPr>
              <a:t>声驻波</a:t>
            </a:r>
            <a:endParaRPr lang="en-US" altLang="zh-CN" dirty="0" smtClean="0">
              <a:solidFill>
                <a:srgbClr val="C00000"/>
              </a:solidFill>
            </a:endParaRPr>
          </a:p>
          <a:p>
            <a:pPr lvl="2"/>
            <a:r>
              <a:rPr lang="zh-CN" altLang="en-US" dirty="0" smtClean="0"/>
              <a:t>由波长、振幅和相位相同，传播方向相反的两束声波叠加而成</a:t>
            </a:r>
            <a:endParaRPr lang="en-US" altLang="zh-CN" dirty="0" smtClean="0"/>
          </a:p>
          <a:p>
            <a:pPr lvl="2"/>
            <a:endParaRPr lang="en-US" altLang="zh-CN" dirty="0" smtClean="0"/>
          </a:p>
          <a:p>
            <a:pPr lvl="2"/>
            <a:endParaRPr lang="en-US" altLang="zh-CN" dirty="0" smtClean="0"/>
          </a:p>
          <a:p>
            <a:pPr lvl="2"/>
            <a:endParaRPr lang="en-US" altLang="zh-CN" dirty="0" smtClean="0"/>
          </a:p>
          <a:p>
            <a:pPr lvl="2"/>
            <a:endParaRPr lang="en-US" altLang="zh-CN" dirty="0" smtClean="0"/>
          </a:p>
          <a:p>
            <a:pPr lvl="2"/>
            <a:endParaRPr lang="en-US" altLang="zh-CN" dirty="0" smtClean="0"/>
          </a:p>
          <a:p>
            <a:pPr lvl="2"/>
            <a:endParaRPr lang="en-US" altLang="zh-CN" dirty="0" smtClean="0"/>
          </a:p>
          <a:p>
            <a:pPr lvl="2"/>
            <a:r>
              <a:rPr lang="zh-CN" altLang="en-US" dirty="0" smtClean="0"/>
              <a:t>方程</a:t>
            </a:r>
          </a:p>
        </p:txBody>
      </p:sp>
      <p:pic>
        <p:nvPicPr>
          <p:cNvPr id="2050" name="Picture 2"/>
          <p:cNvPicPr>
            <a:picLocks noChangeAspect="1" noChangeArrowheads="1"/>
          </p:cNvPicPr>
          <p:nvPr/>
        </p:nvPicPr>
        <p:blipFill>
          <a:blip r:embed="rId3" cstate="print"/>
          <a:srcRect/>
          <a:stretch>
            <a:fillRect/>
          </a:stretch>
        </p:blipFill>
        <p:spPr bwMode="auto">
          <a:xfrm>
            <a:off x="1933575" y="2914650"/>
            <a:ext cx="5276850" cy="2114550"/>
          </a:xfrm>
          <a:prstGeom prst="rect">
            <a:avLst/>
          </a:prstGeom>
          <a:noFill/>
          <a:ln w="9525">
            <a:noFill/>
            <a:miter lim="800000"/>
            <a:headEnd/>
            <a:tailEnd/>
          </a:ln>
          <a:effectLst/>
        </p:spPr>
      </p:pic>
      <p:sp>
        <p:nvSpPr>
          <p:cNvPr id="5" name="TextBox 4"/>
          <p:cNvSpPr txBox="1"/>
          <p:nvPr/>
        </p:nvSpPr>
        <p:spPr>
          <a:xfrm>
            <a:off x="2819400" y="2743200"/>
            <a:ext cx="1066800" cy="461665"/>
          </a:xfrm>
          <a:prstGeom prst="rect">
            <a:avLst/>
          </a:prstGeom>
          <a:noFill/>
        </p:spPr>
        <p:txBody>
          <a:bodyPr wrap="square" rtlCol="0">
            <a:spAutoFit/>
          </a:bodyPr>
          <a:lstStyle/>
          <a:p>
            <a:pPr>
              <a:buNone/>
            </a:pPr>
            <a:r>
              <a:rPr lang="zh-CN" altLang="en-US" sz="2400" dirty="0" smtClean="0"/>
              <a:t>波腹</a:t>
            </a:r>
          </a:p>
        </p:txBody>
      </p:sp>
      <p:sp>
        <p:nvSpPr>
          <p:cNvPr id="6" name="TextBox 5"/>
          <p:cNvSpPr txBox="1"/>
          <p:nvPr/>
        </p:nvSpPr>
        <p:spPr>
          <a:xfrm>
            <a:off x="4800600" y="2758440"/>
            <a:ext cx="1143000" cy="461665"/>
          </a:xfrm>
          <a:prstGeom prst="rect">
            <a:avLst/>
          </a:prstGeom>
          <a:noFill/>
        </p:spPr>
        <p:txBody>
          <a:bodyPr wrap="square" rtlCol="0">
            <a:spAutoFit/>
          </a:bodyPr>
          <a:lstStyle/>
          <a:p>
            <a:pPr>
              <a:buNone/>
            </a:pPr>
            <a:r>
              <a:rPr lang="zh-CN" altLang="en-US" sz="2400" dirty="0" smtClean="0"/>
              <a:t>波节</a:t>
            </a:r>
          </a:p>
        </p:txBody>
      </p:sp>
      <p:graphicFrame>
        <p:nvGraphicFramePr>
          <p:cNvPr id="2051" name="Object 3"/>
          <p:cNvGraphicFramePr>
            <a:graphicFrameLocks noChangeAspect="1"/>
          </p:cNvGraphicFramePr>
          <p:nvPr/>
        </p:nvGraphicFramePr>
        <p:xfrm>
          <a:off x="2438400" y="5257800"/>
          <a:ext cx="3486150" cy="533400"/>
        </p:xfrm>
        <a:graphic>
          <a:graphicData uri="http://schemas.openxmlformats.org/presentationml/2006/ole">
            <mc:AlternateContent xmlns:mc="http://schemas.openxmlformats.org/markup-compatibility/2006">
              <mc:Choice xmlns:v="urn:schemas-microsoft-com:vml" Requires="v">
                <p:oleObj spid="_x0000_s2119" name="公式" r:id="rId4" imgW="1498320" imgH="228600" progId="Equation.3">
                  <p:embed/>
                </p:oleObj>
              </mc:Choice>
              <mc:Fallback>
                <p:oleObj name="公式" r:id="rId4" imgW="149832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257800"/>
                        <a:ext cx="34861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2438400" y="5791200"/>
          <a:ext cx="3486150" cy="533400"/>
        </p:xfrm>
        <a:graphic>
          <a:graphicData uri="http://schemas.openxmlformats.org/presentationml/2006/ole">
            <mc:AlternateContent xmlns:mc="http://schemas.openxmlformats.org/markup-compatibility/2006">
              <mc:Choice xmlns:v="urn:schemas-microsoft-com:vml" Requires="v">
                <p:oleObj spid="_x0000_s2120" name="公式" r:id="rId6" imgW="1498320" imgH="228600" progId="Equation.3">
                  <p:embed/>
                </p:oleObj>
              </mc:Choice>
              <mc:Fallback>
                <p:oleObj name="公式" r:id="rId6" imgW="149832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791200"/>
                        <a:ext cx="34861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ight Brace 8"/>
          <p:cNvSpPr/>
          <p:nvPr/>
        </p:nvSpPr>
        <p:spPr bwMode="auto">
          <a:xfrm>
            <a:off x="6096000" y="5410200"/>
            <a:ext cx="152400" cy="685800"/>
          </a:xfrm>
          <a:prstGeom prst="rightBrace">
            <a:avLst/>
          </a:prstGeom>
          <a:noFill/>
          <a:ln w="9525" cap="flat" cmpd="sng" algn="ctr">
            <a:solidFill>
              <a:schemeClr val="accent1"/>
            </a:solidFill>
            <a:prstDash val="solid"/>
            <a:round/>
            <a:headEnd type="none" w="med" len="med"/>
            <a:tailEnd type="none" w="med" len="med"/>
          </a:ln>
          <a:effectLst/>
        </p:spPr>
        <p:txBody>
          <a:bodyPr rtlCol="0" anchor="ctr"/>
          <a:lstStyle/>
          <a:p>
            <a:pPr algn="ctr"/>
            <a:endParaRPr lang="zh-CN" altLang="en-US"/>
          </a:p>
        </p:txBody>
      </p:sp>
      <p:sp>
        <p:nvSpPr>
          <p:cNvPr id="10" name="TextBox 9"/>
          <p:cNvSpPr txBox="1"/>
          <p:nvPr/>
        </p:nvSpPr>
        <p:spPr>
          <a:xfrm>
            <a:off x="6385560" y="5516880"/>
            <a:ext cx="1219200" cy="461665"/>
          </a:xfrm>
          <a:prstGeom prst="rect">
            <a:avLst/>
          </a:prstGeom>
          <a:noFill/>
        </p:spPr>
        <p:txBody>
          <a:bodyPr wrap="square" rtlCol="0">
            <a:spAutoFit/>
          </a:bodyPr>
          <a:lstStyle/>
          <a:p>
            <a:pPr>
              <a:buNone/>
            </a:pPr>
            <a:r>
              <a:rPr lang="zh-CN" altLang="en-US" sz="2400" dirty="0" smtClean="0"/>
              <a:t>驻波</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§3.3  </a:t>
            </a:r>
            <a:r>
              <a:rPr lang="zh-CN" altLang="en-US" smtClean="0"/>
              <a:t>声光效应</a:t>
            </a:r>
            <a:endParaRPr lang="zh-CN" altLang="en-US"/>
          </a:p>
        </p:txBody>
      </p:sp>
      <p:sp>
        <p:nvSpPr>
          <p:cNvPr id="3" name="Content Placeholder 2"/>
          <p:cNvSpPr>
            <a:spLocks noGrp="1"/>
          </p:cNvSpPr>
          <p:nvPr>
            <p:ph idx="1"/>
          </p:nvPr>
        </p:nvSpPr>
        <p:spPr/>
        <p:txBody>
          <a:bodyPr/>
          <a:lstStyle/>
          <a:p>
            <a:pPr lvl="2"/>
            <a:r>
              <a:rPr lang="zh-CN" altLang="en-US" dirty="0" smtClean="0"/>
              <a:t>驻波方程</a:t>
            </a:r>
            <a:endParaRPr lang="en-US" altLang="zh-CN" dirty="0" smtClean="0"/>
          </a:p>
          <a:p>
            <a:pPr lvl="2"/>
            <a:endParaRPr lang="en-US" altLang="zh-CN" dirty="0" smtClean="0"/>
          </a:p>
          <a:p>
            <a:pPr lvl="2"/>
            <a:endParaRPr lang="en-US" altLang="zh-CN" dirty="0" smtClean="0"/>
          </a:p>
          <a:p>
            <a:pPr lvl="2"/>
            <a:endParaRPr lang="en-US" altLang="zh-CN" dirty="0" smtClean="0"/>
          </a:p>
          <a:p>
            <a:pPr lvl="2"/>
            <a:r>
              <a:rPr lang="zh-CN" altLang="en-US" dirty="0" smtClean="0"/>
              <a:t>折射率变化</a:t>
            </a:r>
            <a:endParaRPr lang="en-US" altLang="zh-CN" dirty="0" smtClean="0"/>
          </a:p>
          <a:p>
            <a:pPr lvl="2"/>
            <a:endParaRPr lang="en-US" altLang="zh-CN" dirty="0" smtClean="0"/>
          </a:p>
          <a:p>
            <a:pPr lvl="2"/>
            <a:endParaRPr lang="en-US" altLang="zh-CN" dirty="0" smtClean="0"/>
          </a:p>
          <a:p>
            <a:pPr lvl="2"/>
            <a:r>
              <a:rPr lang="zh-CN" altLang="en-US" dirty="0" smtClean="0"/>
              <a:t>折射率分布变为</a:t>
            </a:r>
            <a:endParaRPr lang="en-US" altLang="zh-CN" dirty="0" smtClean="0"/>
          </a:p>
          <a:p>
            <a:pPr lvl="2"/>
            <a:endParaRPr lang="en-US" altLang="zh-CN" dirty="0" smtClean="0"/>
          </a:p>
          <a:p>
            <a:pPr lvl="2"/>
            <a:endParaRPr lang="en-US" altLang="zh-CN" dirty="0" smtClean="0"/>
          </a:p>
          <a:p>
            <a:pPr lvl="2"/>
            <a:endParaRPr lang="zh-CN" altLang="en-US" dirty="0"/>
          </a:p>
        </p:txBody>
      </p:sp>
      <p:graphicFrame>
        <p:nvGraphicFramePr>
          <p:cNvPr id="4" name="Object 3"/>
          <p:cNvGraphicFramePr>
            <a:graphicFrameLocks noChangeAspect="1"/>
          </p:cNvGraphicFramePr>
          <p:nvPr/>
        </p:nvGraphicFramePr>
        <p:xfrm>
          <a:off x="2438400" y="1828800"/>
          <a:ext cx="4144879" cy="990600"/>
        </p:xfrm>
        <a:graphic>
          <a:graphicData uri="http://schemas.openxmlformats.org/presentationml/2006/ole">
            <mc:AlternateContent xmlns:mc="http://schemas.openxmlformats.org/markup-compatibility/2006">
              <mc:Choice xmlns:v="urn:schemas-microsoft-com:vml" Requires="v">
                <p:oleObj spid="_x0000_s3176" name="公式" r:id="rId3" imgW="2019240" imgH="482400" progId="Equation.3">
                  <p:embed/>
                </p:oleObj>
              </mc:Choice>
              <mc:Fallback>
                <p:oleObj name="公式" r:id="rId3" imgW="201924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28800"/>
                        <a:ext cx="4144879"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52662" y="3479800"/>
          <a:ext cx="5062538" cy="852488"/>
        </p:xfrm>
        <a:graphic>
          <a:graphicData uri="http://schemas.openxmlformats.org/presentationml/2006/ole">
            <mc:AlternateContent xmlns:mc="http://schemas.openxmlformats.org/markup-compatibility/2006">
              <mc:Choice xmlns:v="urn:schemas-microsoft-com:vml" Requires="v">
                <p:oleObj spid="_x0000_s3177" name="公式" r:id="rId5" imgW="2336760" imgH="393480" progId="Equation.3">
                  <p:embed/>
                </p:oleObj>
              </mc:Choice>
              <mc:Fallback>
                <p:oleObj name="公式" r:id="rId5" imgW="23367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662" y="3479800"/>
                        <a:ext cx="5062538" cy="85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2547938" y="4953000"/>
          <a:ext cx="3522662" cy="990600"/>
        </p:xfrm>
        <a:graphic>
          <a:graphicData uri="http://schemas.openxmlformats.org/presentationml/2006/ole">
            <mc:AlternateContent xmlns:mc="http://schemas.openxmlformats.org/markup-compatibility/2006">
              <mc:Choice xmlns:v="urn:schemas-microsoft-com:vml" Requires="v">
                <p:oleObj spid="_x0000_s3178" name="公式" r:id="rId7" imgW="1625400" imgH="457200" progId="Equation.3">
                  <p:embed/>
                </p:oleObj>
              </mc:Choice>
              <mc:Fallback>
                <p:oleObj name="公式" r:id="rId7" imgW="162540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7938" y="4953000"/>
                        <a:ext cx="352266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up)">
                                      <p:cBhvr>
                                        <p:cTn id="16" dur="500"/>
                                        <p:tgtEl>
                                          <p:spTgt spid="3">
                                            <p:txEl>
                                              <p:pRg st="7" end="7"/>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wipe(up)">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§3.3  </a:t>
            </a:r>
            <a:r>
              <a:rPr lang="zh-CN" altLang="en-US" smtClean="0"/>
              <a:t>声光效应</a:t>
            </a:r>
            <a:endParaRPr lang="zh-CN" altLang="en-US"/>
          </a:p>
        </p:txBody>
      </p:sp>
      <p:sp>
        <p:nvSpPr>
          <p:cNvPr id="3" name="Content Placeholder 2"/>
          <p:cNvSpPr>
            <a:spLocks noGrp="1"/>
          </p:cNvSpPr>
          <p:nvPr>
            <p:ph idx="1"/>
          </p:nvPr>
        </p:nvSpPr>
        <p:spPr>
          <a:xfrm>
            <a:off x="457200" y="1328738"/>
            <a:ext cx="8229600" cy="4843462"/>
          </a:xfrm>
        </p:spPr>
        <p:txBody>
          <a:bodyPr/>
          <a:lstStyle/>
          <a:p>
            <a:r>
              <a:rPr lang="zh-CN" altLang="en-US" dirty="0" smtClean="0"/>
              <a:t>声行波与声驻波形成“光栅”比较</a:t>
            </a:r>
            <a:endParaRPr lang="en-US" altLang="zh-CN" dirty="0" smtClean="0"/>
          </a:p>
          <a:p>
            <a:pPr lvl="1">
              <a:lnSpc>
                <a:spcPct val="150000"/>
              </a:lnSpc>
            </a:pPr>
            <a:r>
              <a:rPr kumimoji="1" lang="zh-CN" altLang="en-US" sz="2400" kern="1200" dirty="0" smtClean="0">
                <a:solidFill>
                  <a:srgbClr val="3333CC"/>
                </a:solidFill>
                <a:latin typeface="Times New Roman" pitchFamily="18" charset="0"/>
                <a:ea typeface="宋体" pitchFamily="2" charset="-122"/>
                <a:cs typeface="+mn-cs"/>
              </a:rPr>
              <a:t>由于声驻波的波腹和波节在介质中的位置是固定的，因此它形成的光栅在空间也是固定的，而声行波形成的光栅以速度</a:t>
            </a:r>
            <a:r>
              <a:rPr kumimoji="1" lang="en-US" altLang="zh-CN" sz="2400" i="1" kern="1200" dirty="0" err="1" smtClean="0">
                <a:solidFill>
                  <a:srgbClr val="3333CC"/>
                </a:solidFill>
                <a:latin typeface="Times New Roman" pitchFamily="18" charset="0"/>
                <a:ea typeface="宋体" pitchFamily="2" charset="-122"/>
                <a:cs typeface="+mn-cs"/>
              </a:rPr>
              <a:t>ν</a:t>
            </a:r>
            <a:r>
              <a:rPr kumimoji="1" lang="en-US" altLang="zh-CN" sz="2400" kern="1200" baseline="-25000" dirty="0" err="1" smtClean="0">
                <a:solidFill>
                  <a:srgbClr val="3333CC"/>
                </a:solidFill>
                <a:latin typeface="Times New Roman" pitchFamily="18" charset="0"/>
                <a:ea typeface="宋体" pitchFamily="2" charset="-122"/>
                <a:cs typeface="+mn-cs"/>
              </a:rPr>
              <a:t>s</a:t>
            </a:r>
            <a:r>
              <a:rPr kumimoji="1" lang="zh-CN" altLang="en-US" sz="2400" kern="1200" dirty="0" smtClean="0">
                <a:solidFill>
                  <a:srgbClr val="3333CC"/>
                </a:solidFill>
                <a:latin typeface="Times New Roman" pitchFamily="18" charset="0"/>
                <a:ea typeface="宋体" pitchFamily="2" charset="-122"/>
                <a:cs typeface="+mn-cs"/>
              </a:rPr>
              <a:t>向前运动</a:t>
            </a:r>
            <a:endParaRPr kumimoji="1" lang="en-US" altLang="zh-CN" sz="2400" kern="1200" dirty="0" smtClean="0">
              <a:solidFill>
                <a:srgbClr val="3333CC"/>
              </a:solidFill>
              <a:latin typeface="Times New Roman" pitchFamily="18" charset="0"/>
              <a:ea typeface="宋体" pitchFamily="2" charset="-122"/>
              <a:cs typeface="+mn-cs"/>
            </a:endParaRPr>
          </a:p>
          <a:p>
            <a:pPr lvl="1">
              <a:lnSpc>
                <a:spcPct val="150000"/>
              </a:lnSpc>
            </a:pPr>
            <a:r>
              <a:rPr kumimoji="1" lang="zh-CN" altLang="en-US" sz="2400" kern="1200" dirty="0" smtClean="0">
                <a:solidFill>
                  <a:srgbClr val="3333CC"/>
                </a:solidFill>
                <a:latin typeface="Times New Roman" pitchFamily="18" charset="0"/>
                <a:ea typeface="宋体" pitchFamily="2" charset="-122"/>
                <a:cs typeface="+mn-cs"/>
              </a:rPr>
              <a:t>对于声驻波，若超声频率为</a:t>
            </a:r>
            <a:r>
              <a:rPr kumimoji="1" lang="en-US" altLang="zh-CN" sz="2400" i="1" kern="1200" dirty="0" err="1" smtClean="0">
                <a:solidFill>
                  <a:srgbClr val="3333CC"/>
                </a:solidFill>
                <a:latin typeface="Times New Roman" pitchFamily="18" charset="0"/>
                <a:ea typeface="宋体" pitchFamily="2" charset="-122"/>
                <a:cs typeface="+mn-cs"/>
              </a:rPr>
              <a:t>f</a:t>
            </a:r>
            <a:r>
              <a:rPr kumimoji="1" lang="en-US" altLang="zh-CN" sz="2400" kern="1200" baseline="-30000" dirty="0" err="1" smtClean="0">
                <a:solidFill>
                  <a:srgbClr val="3333CC"/>
                </a:solidFill>
                <a:latin typeface="Times New Roman" pitchFamily="18" charset="0"/>
                <a:ea typeface="宋体" pitchFamily="2" charset="-122"/>
                <a:cs typeface="+mn-cs"/>
              </a:rPr>
              <a:t>s</a:t>
            </a:r>
            <a:r>
              <a:rPr kumimoji="1" lang="zh-CN" altLang="en-US" sz="2400" kern="1200" dirty="0" smtClean="0">
                <a:solidFill>
                  <a:srgbClr val="3333CC"/>
                </a:solidFill>
                <a:latin typeface="Times New Roman" pitchFamily="18" charset="0"/>
                <a:ea typeface="宋体" pitchFamily="2" charset="-122"/>
                <a:cs typeface="+mn-cs"/>
              </a:rPr>
              <a:t>，那么光栅出现和消失的次数则为</a:t>
            </a:r>
            <a:r>
              <a:rPr kumimoji="1" lang="en-US" altLang="zh-CN" sz="2400" kern="1200" dirty="0" smtClean="0">
                <a:solidFill>
                  <a:srgbClr val="3333CC"/>
                </a:solidFill>
                <a:latin typeface="Times New Roman" pitchFamily="18" charset="0"/>
                <a:ea typeface="宋体" pitchFamily="2" charset="-122"/>
                <a:cs typeface="+mn-cs"/>
              </a:rPr>
              <a:t>2 </a:t>
            </a:r>
            <a:r>
              <a:rPr kumimoji="1" lang="en-US" altLang="zh-CN" sz="2400" i="1" kern="1200" dirty="0" err="1" smtClean="0">
                <a:solidFill>
                  <a:srgbClr val="3333CC"/>
                </a:solidFill>
                <a:latin typeface="Times New Roman" pitchFamily="18" charset="0"/>
                <a:ea typeface="宋体" pitchFamily="2" charset="-122"/>
                <a:cs typeface="+mn-cs"/>
              </a:rPr>
              <a:t>f</a:t>
            </a:r>
            <a:r>
              <a:rPr kumimoji="1" lang="en-US" altLang="zh-CN" sz="2400" kern="1200" baseline="-30000" dirty="0" err="1" smtClean="0">
                <a:solidFill>
                  <a:srgbClr val="3333CC"/>
                </a:solidFill>
                <a:latin typeface="Times New Roman" pitchFamily="18" charset="0"/>
                <a:ea typeface="宋体" pitchFamily="2" charset="-122"/>
                <a:cs typeface="+mn-cs"/>
              </a:rPr>
              <a:t>s</a:t>
            </a:r>
            <a:r>
              <a:rPr kumimoji="1" lang="en-US" altLang="zh-CN" sz="2400" kern="1200" dirty="0" smtClean="0">
                <a:solidFill>
                  <a:srgbClr val="3333CC"/>
                </a:solidFill>
                <a:latin typeface="Times New Roman" pitchFamily="18" charset="0"/>
                <a:ea typeface="宋体" pitchFamily="2" charset="-122"/>
                <a:cs typeface="+mn-cs"/>
              </a:rPr>
              <a:t> </a:t>
            </a:r>
            <a:r>
              <a:rPr kumimoji="1" lang="zh-CN" altLang="en-US" sz="2400" kern="1200" dirty="0" smtClean="0">
                <a:solidFill>
                  <a:srgbClr val="3333CC"/>
                </a:solidFill>
                <a:latin typeface="Times New Roman" pitchFamily="18" charset="0"/>
                <a:ea typeface="宋体" pitchFamily="2" charset="-122"/>
                <a:cs typeface="+mn-cs"/>
              </a:rPr>
              <a:t>，因而光波通过该介质后所得到的调制光的调制频率将为声频率的两倍；对于声行波，调制频率等于声频率</a:t>
            </a:r>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1905000" y="990600"/>
            <a:ext cx="5276850" cy="2114550"/>
          </a:xfrm>
          <a:prstGeom prst="rect">
            <a:avLst/>
          </a:prstGeom>
          <a:ln>
            <a:noFill/>
          </a:ln>
          <a:effectLst>
            <a:outerShdw blurRad="292100" dist="139700" dir="2700000" algn="tl" rotWithShape="0">
              <a:srgbClr val="333333">
                <a:alpha val="65000"/>
              </a:srgbClr>
            </a:outerShdw>
          </a:effectLst>
        </p:spPr>
      </p:pic>
      <p:graphicFrame>
        <p:nvGraphicFramePr>
          <p:cNvPr id="5" name="Diagram 4"/>
          <p:cNvGraphicFramePr/>
          <p:nvPr/>
        </p:nvGraphicFramePr>
        <p:xfrm>
          <a:off x="1143000" y="1600200"/>
          <a:ext cx="7467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§3.3.2  </a:t>
            </a:r>
            <a:r>
              <a:rPr lang="zh-CN" altLang="en-US" dirty="0" smtClean="0"/>
              <a:t>声光相互作用</a:t>
            </a:r>
            <a:endParaRPr lang="zh-CN" altLang="en-US" dirty="0"/>
          </a:p>
        </p:txBody>
      </p:sp>
      <p:sp>
        <p:nvSpPr>
          <p:cNvPr id="4" name="Text Box 6"/>
          <p:cNvSpPr txBox="1">
            <a:spLocks noChangeArrowheads="1"/>
          </p:cNvSpPr>
          <p:nvPr/>
        </p:nvSpPr>
        <p:spPr bwMode="auto">
          <a:xfrm>
            <a:off x="914400" y="2082800"/>
            <a:ext cx="3200400" cy="2155825"/>
          </a:xfrm>
          <a:prstGeom prst="rect">
            <a:avLst/>
          </a:prstGeom>
          <a:noFill/>
          <a:ln w="9525">
            <a:noFill/>
            <a:miter lim="800000"/>
            <a:headEnd/>
            <a:tailEnd/>
          </a:ln>
        </p:spPr>
        <p:txBody>
          <a:bodyPr>
            <a:spAutoFit/>
          </a:bodyPr>
          <a:lstStyle/>
          <a:p>
            <a:pPr eaLnBrk="1" hangingPunct="1">
              <a:lnSpc>
                <a:spcPct val="150000"/>
              </a:lnSpc>
              <a:spcBef>
                <a:spcPct val="50000"/>
              </a:spcBef>
              <a:buNone/>
            </a:pPr>
            <a:r>
              <a:rPr lang="zh-CN" altLang="en-US" sz="1800" dirty="0"/>
              <a:t>声波通过介质</a:t>
            </a:r>
            <a:r>
              <a:rPr lang="en-US" altLang="zh-CN" sz="1800" dirty="0"/>
              <a:t>——</a:t>
            </a:r>
            <a:r>
              <a:rPr lang="zh-CN" altLang="en-US" sz="1800" dirty="0"/>
              <a:t>介质中产生随时间、空间周期变化的弹性波</a:t>
            </a:r>
            <a:r>
              <a:rPr lang="en-US" altLang="zh-CN" sz="1800" dirty="0"/>
              <a:t>——</a:t>
            </a:r>
            <a:r>
              <a:rPr lang="zh-CN" altLang="en-US" sz="1800" dirty="0"/>
              <a:t>折射率周期变化</a:t>
            </a:r>
            <a:r>
              <a:rPr lang="en-US" altLang="zh-CN" sz="1800" dirty="0"/>
              <a:t>——</a:t>
            </a:r>
            <a:r>
              <a:rPr lang="zh-CN" altLang="en-US" sz="1800" dirty="0"/>
              <a:t>相当于“相位光栅”</a:t>
            </a:r>
            <a:r>
              <a:rPr lang="en-US" altLang="zh-CN" sz="1800" dirty="0"/>
              <a:t>——</a:t>
            </a:r>
            <a:r>
              <a:rPr lang="zh-CN" altLang="en-US" sz="1800" dirty="0"/>
              <a:t>发生光的衍射</a:t>
            </a:r>
          </a:p>
        </p:txBody>
      </p:sp>
      <p:grpSp>
        <p:nvGrpSpPr>
          <p:cNvPr id="40" name="Group 19"/>
          <p:cNvGrpSpPr>
            <a:grpSpLocks/>
          </p:cNvGrpSpPr>
          <p:nvPr/>
        </p:nvGrpSpPr>
        <p:grpSpPr bwMode="auto">
          <a:xfrm>
            <a:off x="4572000" y="1295400"/>
            <a:ext cx="3962400" cy="3406775"/>
            <a:chOff x="3696" y="576"/>
            <a:chExt cx="1573" cy="1584"/>
          </a:xfrm>
        </p:grpSpPr>
        <p:sp>
          <p:nvSpPr>
            <p:cNvPr id="41" name="Line 20"/>
            <p:cNvSpPr>
              <a:spLocks noChangeShapeType="1"/>
            </p:cNvSpPr>
            <p:nvPr/>
          </p:nvSpPr>
          <p:spPr bwMode="auto">
            <a:xfrm>
              <a:off x="4265" y="995"/>
              <a:ext cx="0" cy="989"/>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2" name="Line 21"/>
            <p:cNvSpPr>
              <a:spLocks noChangeShapeType="1"/>
            </p:cNvSpPr>
            <p:nvPr/>
          </p:nvSpPr>
          <p:spPr bwMode="auto">
            <a:xfrm>
              <a:off x="4423" y="995"/>
              <a:ext cx="0" cy="989"/>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3" name="Line 22"/>
            <p:cNvSpPr>
              <a:spLocks noChangeShapeType="1"/>
            </p:cNvSpPr>
            <p:nvPr/>
          </p:nvSpPr>
          <p:spPr bwMode="auto">
            <a:xfrm>
              <a:off x="4265" y="1185"/>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4" name="Line 23"/>
            <p:cNvSpPr>
              <a:spLocks noChangeShapeType="1"/>
            </p:cNvSpPr>
            <p:nvPr/>
          </p:nvSpPr>
          <p:spPr bwMode="auto">
            <a:xfrm>
              <a:off x="4265" y="1413"/>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5" name="Line 24"/>
            <p:cNvSpPr>
              <a:spLocks noChangeShapeType="1"/>
            </p:cNvSpPr>
            <p:nvPr/>
          </p:nvSpPr>
          <p:spPr bwMode="auto">
            <a:xfrm>
              <a:off x="4265" y="1642"/>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Line 25"/>
            <p:cNvSpPr>
              <a:spLocks noChangeShapeType="1"/>
            </p:cNvSpPr>
            <p:nvPr/>
          </p:nvSpPr>
          <p:spPr bwMode="auto">
            <a:xfrm>
              <a:off x="4265" y="1870"/>
              <a:ext cx="158" cy="0"/>
            </a:xfrm>
            <a:prstGeom prst="line">
              <a:avLst/>
            </a:prstGeom>
            <a:noFill/>
            <a:ln w="57150">
              <a:solidFill>
                <a:srgbClr val="CC66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Line 26"/>
            <p:cNvSpPr>
              <a:spLocks noChangeShapeType="1"/>
            </p:cNvSpPr>
            <p:nvPr/>
          </p:nvSpPr>
          <p:spPr bwMode="auto">
            <a:xfrm>
              <a:off x="4202" y="995"/>
              <a:ext cx="0" cy="989"/>
            </a:xfrm>
            <a:prstGeom prst="line">
              <a:avLst/>
            </a:prstGeom>
            <a:noFill/>
            <a:ln w="38100">
              <a:solidFill>
                <a:srgbClr val="00CC99"/>
              </a:solidFill>
              <a:prstDash val="lg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8" name="Line 27"/>
            <p:cNvSpPr>
              <a:spLocks noChangeShapeType="1"/>
            </p:cNvSpPr>
            <p:nvPr/>
          </p:nvSpPr>
          <p:spPr bwMode="auto">
            <a:xfrm>
              <a:off x="4455" y="1185"/>
              <a:ext cx="126"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9" name="Line 28"/>
            <p:cNvSpPr>
              <a:spLocks noChangeShapeType="1"/>
            </p:cNvSpPr>
            <p:nvPr/>
          </p:nvSpPr>
          <p:spPr bwMode="auto">
            <a:xfrm>
              <a:off x="4455" y="1413"/>
              <a:ext cx="126"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50" name="Object 29"/>
            <p:cNvGraphicFramePr>
              <a:graphicFrameLocks noChangeAspect="1"/>
            </p:cNvGraphicFramePr>
            <p:nvPr/>
          </p:nvGraphicFramePr>
          <p:xfrm>
            <a:off x="4493" y="1257"/>
            <a:ext cx="88" cy="118"/>
          </p:xfrm>
          <a:graphic>
            <a:graphicData uri="http://schemas.openxmlformats.org/presentationml/2006/ole">
              <mc:AlternateContent xmlns:mc="http://schemas.openxmlformats.org/markup-compatibility/2006">
                <mc:Choice xmlns:v="urn:schemas-microsoft-com:vml" Requires="v">
                  <p:oleObj spid="_x0000_s5507" name="公式" r:id="rId3" imgW="126720" imgH="139680" progId="Equation.3">
                    <p:embed/>
                  </p:oleObj>
                </mc:Choice>
                <mc:Fallback>
                  <p:oleObj name="公式" r:id="rId3" imgW="126720" imgH="13968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1257"/>
                          <a:ext cx="88" cy="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AutoShape 30"/>
            <p:cNvSpPr>
              <a:spLocks noChangeArrowheads="1"/>
            </p:cNvSpPr>
            <p:nvPr/>
          </p:nvSpPr>
          <p:spPr bwMode="auto">
            <a:xfrm>
              <a:off x="3980" y="1337"/>
              <a:ext cx="127" cy="266"/>
            </a:xfrm>
            <a:prstGeom prst="rightArrow">
              <a:avLst>
                <a:gd name="adj1" fmla="val 50000"/>
                <a:gd name="adj2" fmla="val 25000"/>
              </a:avLst>
            </a:prstGeom>
            <a:solidFill>
              <a:srgbClr val="00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2" name="Line 31"/>
            <p:cNvSpPr>
              <a:spLocks noChangeShapeType="1"/>
            </p:cNvSpPr>
            <p:nvPr/>
          </p:nvSpPr>
          <p:spPr bwMode="auto">
            <a:xfrm>
              <a:off x="4486" y="1185"/>
              <a:ext cx="0" cy="228"/>
            </a:xfrm>
            <a:prstGeom prst="line">
              <a:avLst/>
            </a:prstGeom>
            <a:noFill/>
            <a:ln w="9525">
              <a:solidFill>
                <a:srgbClr val="000000"/>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Line 32"/>
            <p:cNvSpPr>
              <a:spLocks noChangeShapeType="1"/>
            </p:cNvSpPr>
            <p:nvPr/>
          </p:nvSpPr>
          <p:spPr bwMode="auto">
            <a:xfrm>
              <a:off x="4265" y="1033"/>
              <a:ext cx="158" cy="0"/>
            </a:xfrm>
            <a:prstGeom prst="line">
              <a:avLst/>
            </a:prstGeom>
            <a:noFill/>
            <a:ln w="9525">
              <a:solidFill>
                <a:srgbClr val="000000"/>
              </a:solidFill>
              <a:round/>
              <a:headEnd type="arrow" w="med" len="me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54" name="Object 33"/>
            <p:cNvGraphicFramePr>
              <a:graphicFrameLocks noChangeAspect="1"/>
            </p:cNvGraphicFramePr>
            <p:nvPr/>
          </p:nvGraphicFramePr>
          <p:xfrm>
            <a:off x="4292" y="857"/>
            <a:ext cx="97" cy="138"/>
          </p:xfrm>
          <a:graphic>
            <a:graphicData uri="http://schemas.openxmlformats.org/presentationml/2006/ole">
              <mc:AlternateContent xmlns:mc="http://schemas.openxmlformats.org/markup-compatibility/2006">
                <mc:Choice xmlns:v="urn:schemas-microsoft-com:vml" Requires="v">
                  <p:oleObj spid="_x0000_s5508" name="公式" r:id="rId5" imgW="139680" imgH="164880" progId="Equation.3">
                    <p:embed/>
                  </p:oleObj>
                </mc:Choice>
                <mc:Fallback>
                  <p:oleObj name="公式" r:id="rId5" imgW="139680" imgH="16488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 y="857"/>
                          <a:ext cx="97"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34"/>
            <p:cNvGraphicFramePr>
              <a:graphicFrameLocks noChangeAspect="1"/>
            </p:cNvGraphicFramePr>
            <p:nvPr/>
          </p:nvGraphicFramePr>
          <p:xfrm>
            <a:off x="4391" y="1984"/>
            <a:ext cx="72" cy="101"/>
          </p:xfrm>
          <a:graphic>
            <a:graphicData uri="http://schemas.openxmlformats.org/presentationml/2006/ole">
              <mc:AlternateContent xmlns:mc="http://schemas.openxmlformats.org/markup-compatibility/2006">
                <mc:Choice xmlns:v="urn:schemas-microsoft-com:vml" Requires="v">
                  <p:oleObj spid="_x0000_s5509" name="公式" r:id="rId7" imgW="139680" imgH="164880" progId="Equation.3">
                    <p:embed/>
                  </p:oleObj>
                </mc:Choice>
                <mc:Fallback>
                  <p:oleObj name="公式" r:id="rId7" imgW="139680" imgH="164880"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1" y="1984"/>
                          <a:ext cx="72" cy="1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35"/>
            <p:cNvGraphicFramePr>
              <a:graphicFrameLocks noChangeAspect="1"/>
            </p:cNvGraphicFramePr>
            <p:nvPr/>
          </p:nvGraphicFramePr>
          <p:xfrm>
            <a:off x="4163" y="1978"/>
            <a:ext cx="180" cy="113"/>
          </p:xfrm>
          <a:graphic>
            <a:graphicData uri="http://schemas.openxmlformats.org/presentationml/2006/ole">
              <mc:AlternateContent xmlns:mc="http://schemas.openxmlformats.org/markup-compatibility/2006">
                <mc:Choice xmlns:v="urn:schemas-microsoft-com:vml" Requires="v">
                  <p:oleObj spid="_x0000_s5510" name="公式" r:id="rId9" imgW="342720" imgH="177480" progId="Equation.3">
                    <p:embed/>
                  </p:oleObj>
                </mc:Choice>
                <mc:Fallback>
                  <p:oleObj name="公式" r:id="rId9" imgW="342720" imgH="17748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3" y="1978"/>
                          <a:ext cx="180" cy="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Text Box 36"/>
            <p:cNvSpPr txBox="1">
              <a:spLocks noChangeArrowheads="1"/>
            </p:cNvSpPr>
            <p:nvPr/>
          </p:nvSpPr>
          <p:spPr bwMode="auto">
            <a:xfrm>
              <a:off x="3854" y="1147"/>
              <a:ext cx="253" cy="32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光波</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Text Box 37"/>
            <p:cNvSpPr txBox="1">
              <a:spLocks noChangeArrowheads="1"/>
            </p:cNvSpPr>
            <p:nvPr/>
          </p:nvSpPr>
          <p:spPr bwMode="auto">
            <a:xfrm>
              <a:off x="3860" y="1584"/>
              <a:ext cx="316" cy="46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波阵面</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AutoShape 38"/>
            <p:cNvSpPr>
              <a:spLocks noChangeArrowheads="1"/>
            </p:cNvSpPr>
            <p:nvPr/>
          </p:nvSpPr>
          <p:spPr bwMode="auto">
            <a:xfrm>
              <a:off x="4455" y="918"/>
              <a:ext cx="126" cy="115"/>
            </a:xfrm>
            <a:prstGeom prst="upArrow">
              <a:avLst>
                <a:gd name="adj1" fmla="val 50000"/>
                <a:gd name="adj2" fmla="val 25000"/>
              </a:avLst>
            </a:prstGeom>
            <a:solidFill>
              <a:srgbClr val="CC66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Text Box 39"/>
            <p:cNvSpPr txBox="1">
              <a:spLocks noChangeArrowheads="1"/>
            </p:cNvSpPr>
            <p:nvPr/>
          </p:nvSpPr>
          <p:spPr bwMode="auto">
            <a:xfrm>
              <a:off x="4549" y="880"/>
              <a:ext cx="348" cy="46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zh-CN" altLang="en-US" sz="1400" b="0" i="0" u="none" strike="noStrike" kern="0" cap="none" spc="0" normalizeH="0" baseline="0" noProof="0" smtClean="0">
                  <a:ln>
                    <a:noFill/>
                  </a:ln>
                  <a:solidFill>
                    <a:srgbClr val="3333CC"/>
                  </a:solidFill>
                  <a:effectLst/>
                  <a:uLnTx/>
                  <a:uFillTx/>
                </a:rPr>
                <a:t>声波波阵面</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Line 40"/>
            <p:cNvSpPr>
              <a:spLocks noChangeShapeType="1"/>
            </p:cNvSpPr>
            <p:nvPr/>
          </p:nvSpPr>
          <p:spPr bwMode="auto">
            <a:xfrm>
              <a:off x="4644" y="1451"/>
              <a:ext cx="537" cy="0"/>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Line 41"/>
            <p:cNvSpPr>
              <a:spLocks noChangeShapeType="1"/>
            </p:cNvSpPr>
            <p:nvPr/>
          </p:nvSpPr>
          <p:spPr bwMode="auto">
            <a:xfrm flipV="1">
              <a:off x="4644" y="1109"/>
              <a:ext cx="474" cy="190"/>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3" name="Line 42"/>
            <p:cNvSpPr>
              <a:spLocks noChangeShapeType="1"/>
            </p:cNvSpPr>
            <p:nvPr/>
          </p:nvSpPr>
          <p:spPr bwMode="auto">
            <a:xfrm flipV="1">
              <a:off x="4644" y="804"/>
              <a:ext cx="411" cy="267"/>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4" name="Line 43"/>
            <p:cNvSpPr>
              <a:spLocks noChangeShapeType="1"/>
            </p:cNvSpPr>
            <p:nvPr/>
          </p:nvSpPr>
          <p:spPr bwMode="auto">
            <a:xfrm>
              <a:off x="4644" y="1603"/>
              <a:ext cx="474" cy="191"/>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5" name="Line 44"/>
            <p:cNvSpPr>
              <a:spLocks noChangeShapeType="1"/>
            </p:cNvSpPr>
            <p:nvPr/>
          </p:nvSpPr>
          <p:spPr bwMode="auto">
            <a:xfrm>
              <a:off x="4613" y="1794"/>
              <a:ext cx="410" cy="266"/>
            </a:xfrm>
            <a:prstGeom prst="line">
              <a:avLst/>
            </a:prstGeom>
            <a:noFill/>
            <a:ln w="28575">
              <a:solidFill>
                <a:srgbClr val="00CC99"/>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66" name="Object 45"/>
            <p:cNvGraphicFramePr>
              <a:graphicFrameLocks noChangeAspect="1"/>
            </p:cNvGraphicFramePr>
            <p:nvPr/>
          </p:nvGraphicFramePr>
          <p:xfrm>
            <a:off x="5181" y="1284"/>
            <a:ext cx="88" cy="149"/>
          </p:xfrm>
          <a:graphic>
            <a:graphicData uri="http://schemas.openxmlformats.org/presentationml/2006/ole">
              <mc:AlternateContent xmlns:mc="http://schemas.openxmlformats.org/markup-compatibility/2006">
                <mc:Choice xmlns:v="urn:schemas-microsoft-com:vml" Requires="v">
                  <p:oleObj spid="_x0000_s5511" name="公式" r:id="rId11" imgW="126720" imgH="177480" progId="Equation.3">
                    <p:embed/>
                  </p:oleObj>
                </mc:Choice>
                <mc:Fallback>
                  <p:oleObj name="公式" r:id="rId11" imgW="126720" imgH="177480" progId="Equation.3">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 y="1284"/>
                          <a:ext cx="88" cy="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46"/>
            <p:cNvGraphicFramePr>
              <a:graphicFrameLocks noChangeAspect="1"/>
            </p:cNvGraphicFramePr>
            <p:nvPr/>
          </p:nvGraphicFramePr>
          <p:xfrm>
            <a:off x="5092" y="1647"/>
            <a:ext cx="141" cy="138"/>
          </p:xfrm>
          <a:graphic>
            <a:graphicData uri="http://schemas.openxmlformats.org/presentationml/2006/ole">
              <mc:AlternateContent xmlns:mc="http://schemas.openxmlformats.org/markup-compatibility/2006">
                <mc:Choice xmlns:v="urn:schemas-microsoft-com:vml" Requires="v">
                  <p:oleObj spid="_x0000_s5512" name="公式" r:id="rId13" imgW="203040" imgH="164880" progId="Equation.3">
                    <p:embed/>
                  </p:oleObj>
                </mc:Choice>
                <mc:Fallback>
                  <p:oleObj name="公式" r:id="rId13" imgW="203040" imgH="16488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2" y="1647"/>
                          <a:ext cx="141"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47"/>
            <p:cNvGraphicFramePr>
              <a:graphicFrameLocks noChangeAspect="1"/>
            </p:cNvGraphicFramePr>
            <p:nvPr/>
          </p:nvGraphicFramePr>
          <p:xfrm>
            <a:off x="5123" y="1000"/>
            <a:ext cx="141" cy="138"/>
          </p:xfrm>
          <a:graphic>
            <a:graphicData uri="http://schemas.openxmlformats.org/presentationml/2006/ole">
              <mc:AlternateContent xmlns:mc="http://schemas.openxmlformats.org/markup-compatibility/2006">
                <mc:Choice xmlns:v="urn:schemas-microsoft-com:vml" Requires="v">
                  <p:oleObj spid="_x0000_s5513" name="公式" r:id="rId15" imgW="203040" imgH="164880" progId="Equation.3">
                    <p:embed/>
                  </p:oleObj>
                </mc:Choice>
                <mc:Fallback>
                  <p:oleObj name="公式" r:id="rId15" imgW="203040" imgH="16488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3" y="1000"/>
                          <a:ext cx="141"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48"/>
            <p:cNvGraphicFramePr>
              <a:graphicFrameLocks noChangeAspect="1"/>
            </p:cNvGraphicFramePr>
            <p:nvPr/>
          </p:nvGraphicFramePr>
          <p:xfrm>
            <a:off x="5073" y="766"/>
            <a:ext cx="168" cy="138"/>
          </p:xfrm>
          <a:graphic>
            <a:graphicData uri="http://schemas.openxmlformats.org/presentationml/2006/ole">
              <mc:AlternateContent xmlns:mc="http://schemas.openxmlformats.org/markup-compatibility/2006">
                <mc:Choice xmlns:v="urn:schemas-microsoft-com:vml" Requires="v">
                  <p:oleObj spid="_x0000_s5514" name="公式" r:id="rId17" imgW="241200" imgH="164880" progId="Equation.3">
                    <p:embed/>
                  </p:oleObj>
                </mc:Choice>
                <mc:Fallback>
                  <p:oleObj name="公式" r:id="rId17" imgW="241200" imgH="164880" progId="Equation.3">
                    <p:embed/>
                    <p:pic>
                      <p:nvPicPr>
                        <p:cNvPr id="0"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73" y="766"/>
                          <a:ext cx="168"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49"/>
            <p:cNvGraphicFramePr>
              <a:graphicFrameLocks noChangeAspect="1"/>
            </p:cNvGraphicFramePr>
            <p:nvPr/>
          </p:nvGraphicFramePr>
          <p:xfrm>
            <a:off x="5059" y="2022"/>
            <a:ext cx="160" cy="138"/>
          </p:xfrm>
          <a:graphic>
            <a:graphicData uri="http://schemas.openxmlformats.org/presentationml/2006/ole">
              <mc:AlternateContent xmlns:mc="http://schemas.openxmlformats.org/markup-compatibility/2006">
                <mc:Choice xmlns:v="urn:schemas-microsoft-com:vml" Requires="v">
                  <p:oleObj spid="_x0000_s5515" name="公式" r:id="rId19" imgW="228600" imgH="164880" progId="Equation.3">
                    <p:embed/>
                  </p:oleObj>
                </mc:Choice>
                <mc:Fallback>
                  <p:oleObj name="公式" r:id="rId19" imgW="228600" imgH="164880" progId="Equation.3">
                    <p:embed/>
                    <p:pic>
                      <p:nvPicPr>
                        <p:cNvPr id="0"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59" y="2022"/>
                          <a:ext cx="160" cy="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Line 50"/>
            <p:cNvSpPr>
              <a:spLocks noChangeShapeType="1"/>
            </p:cNvSpPr>
            <p:nvPr/>
          </p:nvSpPr>
          <p:spPr bwMode="auto">
            <a:xfrm>
              <a:off x="3696" y="614"/>
              <a:ext cx="0" cy="381"/>
            </a:xfrm>
            <a:prstGeom prst="line">
              <a:avLst/>
            </a:prstGeom>
            <a:noFill/>
            <a:ln w="9525">
              <a:solidFill>
                <a:srgbClr val="000000"/>
              </a:solidFill>
              <a:round/>
              <a:headEnd type="arrow" w="med" len="me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2" name="Line 51"/>
            <p:cNvSpPr>
              <a:spLocks noChangeShapeType="1"/>
            </p:cNvSpPr>
            <p:nvPr/>
          </p:nvSpPr>
          <p:spPr bwMode="auto">
            <a:xfrm>
              <a:off x="3696" y="995"/>
              <a:ext cx="316" cy="0"/>
            </a:xfrm>
            <a:prstGeom prst="line">
              <a:avLst/>
            </a:prstGeom>
            <a:noFill/>
            <a:ln w="9525">
              <a:solidFill>
                <a:srgbClr val="000000"/>
              </a:solidFill>
              <a:round/>
              <a:headEn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73" name="Object 52"/>
            <p:cNvGraphicFramePr>
              <a:graphicFrameLocks noChangeAspect="1"/>
            </p:cNvGraphicFramePr>
            <p:nvPr/>
          </p:nvGraphicFramePr>
          <p:xfrm>
            <a:off x="3728" y="576"/>
            <a:ext cx="87" cy="118"/>
          </p:xfrm>
          <a:graphic>
            <a:graphicData uri="http://schemas.openxmlformats.org/presentationml/2006/ole">
              <mc:AlternateContent xmlns:mc="http://schemas.openxmlformats.org/markup-compatibility/2006">
                <mc:Choice xmlns:v="urn:schemas-microsoft-com:vml" Requires="v">
                  <p:oleObj spid="_x0000_s5516" name="公式" r:id="rId21" imgW="126720" imgH="139680" progId="Equation.3">
                    <p:embed/>
                  </p:oleObj>
                </mc:Choice>
                <mc:Fallback>
                  <p:oleObj name="公式" r:id="rId21" imgW="126720" imgH="139680" progId="Equation.3">
                    <p:embed/>
                    <p:pic>
                      <p:nvPicPr>
                        <p:cNvPr id="0"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28" y="576"/>
                          <a:ext cx="87" cy="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53"/>
            <p:cNvGraphicFramePr>
              <a:graphicFrameLocks noChangeAspect="1"/>
            </p:cNvGraphicFramePr>
            <p:nvPr/>
          </p:nvGraphicFramePr>
          <p:xfrm>
            <a:off x="3951" y="849"/>
            <a:ext cx="88" cy="106"/>
          </p:xfrm>
          <a:graphic>
            <a:graphicData uri="http://schemas.openxmlformats.org/presentationml/2006/ole">
              <mc:AlternateContent xmlns:mc="http://schemas.openxmlformats.org/markup-compatibility/2006">
                <mc:Choice xmlns:v="urn:schemas-microsoft-com:vml" Requires="v">
                  <p:oleObj spid="_x0000_s5517" name="公式" r:id="rId23" imgW="126720" imgH="126720" progId="Equation.3">
                    <p:embed/>
                  </p:oleObj>
                </mc:Choice>
                <mc:Fallback>
                  <p:oleObj name="公式" r:id="rId23" imgW="126720" imgH="126720" progId="Equation.3">
                    <p:embed/>
                    <p:pic>
                      <p:nvPicPr>
                        <p:cNvPr id="0"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51" y="849"/>
                          <a:ext cx="88" cy="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 name="TextBox 38"/>
          <p:cNvSpPr txBox="1"/>
          <p:nvPr/>
        </p:nvSpPr>
        <p:spPr>
          <a:xfrm>
            <a:off x="1295400" y="4876800"/>
            <a:ext cx="6705600" cy="1015663"/>
          </a:xfrm>
          <a:prstGeom prst="rect">
            <a:avLst/>
          </a:prstGeom>
          <a:solidFill>
            <a:srgbClr val="C00000">
              <a:alpha val="20000"/>
            </a:srgbClr>
          </a:solidFill>
        </p:spPr>
        <p:txBody>
          <a:bodyPr wrap="square" rtlCol="0">
            <a:spAutoFit/>
          </a:bodyPr>
          <a:lstStyle/>
          <a:p>
            <a:pPr>
              <a:lnSpc>
                <a:spcPct val="150000"/>
              </a:lnSpc>
              <a:buNone/>
            </a:pPr>
            <a:r>
              <a:rPr lang="zh-CN" altLang="en-US" sz="2000" dirty="0" smtClean="0"/>
              <a:t>因为光速相对于声速大很多，所以声行波形成的光栅对光波来说可以看作是“静止的”</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§3.3.2  </a:t>
            </a:r>
            <a:r>
              <a:rPr lang="zh-CN" altLang="en-US" dirty="0" smtClean="0"/>
              <a:t>声光相互作用</a:t>
            </a:r>
            <a:endParaRPr lang="zh-CN" altLang="en-US" dirty="0"/>
          </a:p>
        </p:txBody>
      </p:sp>
      <p:sp>
        <p:nvSpPr>
          <p:cNvPr id="3" name="Content Placeholder 2"/>
          <p:cNvSpPr>
            <a:spLocks noGrp="1"/>
          </p:cNvSpPr>
          <p:nvPr>
            <p:ph idx="1"/>
          </p:nvPr>
        </p:nvSpPr>
        <p:spPr>
          <a:xfrm>
            <a:off x="457200" y="1328738"/>
            <a:ext cx="8229600" cy="4995862"/>
          </a:xfrm>
        </p:spPr>
        <p:txBody>
          <a:bodyPr/>
          <a:lstStyle/>
          <a:p>
            <a:pPr>
              <a:lnSpc>
                <a:spcPct val="150000"/>
              </a:lnSpc>
            </a:pPr>
            <a:r>
              <a:rPr lang="zh-CN" altLang="en-US" sz="2400" dirty="0" smtClean="0"/>
              <a:t>按照</a:t>
            </a:r>
            <a:r>
              <a:rPr lang="zh-CN" altLang="en-US" sz="2400" dirty="0" smtClean="0">
                <a:solidFill>
                  <a:srgbClr val="C00000"/>
                </a:solidFill>
              </a:rPr>
              <a:t>声波频率的高低以及声波和光波作用长度的不同</a:t>
            </a:r>
            <a:r>
              <a:rPr lang="zh-CN" altLang="en-US" sz="2400" dirty="0" smtClean="0"/>
              <a:t>，声光相互作用可以分为喇曼</a:t>
            </a:r>
            <a:r>
              <a:rPr lang="en-US" altLang="zh-CN" sz="2400" dirty="0" smtClean="0"/>
              <a:t>—</a:t>
            </a:r>
            <a:r>
              <a:rPr lang="zh-CN" altLang="en-US" sz="2400" dirty="0" smtClean="0"/>
              <a:t>奈斯</a:t>
            </a:r>
            <a:r>
              <a:rPr lang="en-US" altLang="zh-CN" sz="2400" dirty="0" smtClean="0"/>
              <a:t>(Raman—</a:t>
            </a:r>
            <a:r>
              <a:rPr lang="en-US" altLang="zh-CN" sz="2400" dirty="0" err="1" smtClean="0"/>
              <a:t>Nath</a:t>
            </a:r>
            <a:r>
              <a:rPr lang="en-US" altLang="zh-CN" sz="2400" dirty="0" smtClean="0"/>
              <a:t>)</a:t>
            </a:r>
            <a:r>
              <a:rPr lang="zh-CN" altLang="en-US" sz="2400" dirty="0" smtClean="0"/>
              <a:t>衍射和布喇格</a:t>
            </a:r>
            <a:r>
              <a:rPr lang="en-US" altLang="zh-CN" sz="2400" dirty="0" smtClean="0"/>
              <a:t>(Bragg)</a:t>
            </a:r>
            <a:r>
              <a:rPr lang="zh-CN" altLang="en-US" sz="2400" dirty="0" smtClean="0"/>
              <a:t>衍射两种类型</a:t>
            </a:r>
            <a:endParaRPr lang="en-US" altLang="zh-CN" sz="2400" dirty="0" smtClean="0"/>
          </a:p>
          <a:p>
            <a:pPr lvl="1">
              <a:lnSpc>
                <a:spcPct val="150000"/>
              </a:lnSpc>
            </a:pPr>
            <a:r>
              <a:rPr lang="zh-CN" altLang="en-US" sz="2000" dirty="0" smtClean="0"/>
              <a:t>喇曼</a:t>
            </a:r>
            <a:r>
              <a:rPr lang="en-US" altLang="zh-CN" sz="2000" dirty="0" smtClean="0"/>
              <a:t>—</a:t>
            </a:r>
            <a:r>
              <a:rPr lang="zh-CN" altLang="en-US" sz="2000" dirty="0" smtClean="0"/>
              <a:t>奈斯衍射</a:t>
            </a:r>
            <a:endParaRPr lang="en-US" altLang="zh-CN" sz="2000" dirty="0" smtClean="0"/>
          </a:p>
          <a:p>
            <a:pPr lvl="2">
              <a:lnSpc>
                <a:spcPct val="150000"/>
              </a:lnSpc>
            </a:pPr>
            <a:r>
              <a:rPr lang="zh-CN" altLang="en-US" sz="1800" dirty="0" smtClean="0"/>
              <a:t>声波</a:t>
            </a:r>
            <a:r>
              <a:rPr lang="zh-CN" altLang="en-US" sz="1800" dirty="0" smtClean="0">
                <a:solidFill>
                  <a:srgbClr val="C00000"/>
                </a:solidFill>
              </a:rPr>
              <a:t>频率较低</a:t>
            </a:r>
            <a:r>
              <a:rPr lang="zh-CN" altLang="en-US" sz="1800" dirty="0" smtClean="0"/>
              <a:t>，光波</a:t>
            </a:r>
            <a:r>
              <a:rPr lang="zh-CN" altLang="en-US" sz="1800" dirty="0" smtClean="0">
                <a:solidFill>
                  <a:srgbClr val="C00000"/>
                </a:solidFill>
              </a:rPr>
              <a:t>平行于声波面入射</a:t>
            </a:r>
            <a:r>
              <a:rPr lang="en-US" altLang="zh-CN" sz="1800" dirty="0" smtClean="0"/>
              <a:t>(</a:t>
            </a:r>
            <a:r>
              <a:rPr lang="zh-CN" altLang="en-US" sz="1800" dirty="0" smtClean="0"/>
              <a:t>即垂直于声场传播方向</a:t>
            </a:r>
            <a:r>
              <a:rPr lang="en-US" altLang="zh-CN" sz="1800" dirty="0" smtClean="0"/>
              <a:t>)</a:t>
            </a:r>
            <a:r>
              <a:rPr lang="zh-CN" altLang="en-US" sz="1800" dirty="0" smtClean="0"/>
              <a:t>，声光</a:t>
            </a:r>
            <a:r>
              <a:rPr lang="zh-CN" altLang="en-US" sz="1800" dirty="0" smtClean="0">
                <a:solidFill>
                  <a:srgbClr val="C00000"/>
                </a:solidFill>
              </a:rPr>
              <a:t>互作用长度</a:t>
            </a:r>
            <a:r>
              <a:rPr lang="en-US" altLang="zh-CN" sz="1800" i="1" dirty="0" smtClean="0">
                <a:solidFill>
                  <a:srgbClr val="C00000"/>
                </a:solidFill>
              </a:rPr>
              <a:t>L</a:t>
            </a:r>
            <a:r>
              <a:rPr lang="zh-CN" altLang="en-US" sz="1800" dirty="0" smtClean="0">
                <a:solidFill>
                  <a:srgbClr val="C00000"/>
                </a:solidFill>
              </a:rPr>
              <a:t>较短</a:t>
            </a:r>
            <a:endParaRPr lang="en-US" altLang="zh-CN" sz="1800" dirty="0" smtClean="0">
              <a:solidFill>
                <a:srgbClr val="C00000"/>
              </a:solidFill>
            </a:endParaRPr>
          </a:p>
          <a:p>
            <a:pPr lvl="1">
              <a:lnSpc>
                <a:spcPct val="150000"/>
              </a:lnSpc>
            </a:pPr>
            <a:r>
              <a:rPr lang="zh-CN" altLang="en-US" sz="2000" dirty="0" smtClean="0"/>
              <a:t>布喇格衍射</a:t>
            </a:r>
            <a:endParaRPr lang="en-US" altLang="zh-CN" sz="2000" dirty="0" smtClean="0"/>
          </a:p>
          <a:p>
            <a:pPr lvl="2">
              <a:lnSpc>
                <a:spcPct val="150000"/>
              </a:lnSpc>
            </a:pPr>
            <a:r>
              <a:rPr lang="zh-CN" altLang="en-US" sz="1800" dirty="0" smtClean="0"/>
              <a:t>声波</a:t>
            </a:r>
            <a:r>
              <a:rPr lang="zh-CN" altLang="en-US" sz="1800" dirty="0" smtClean="0">
                <a:solidFill>
                  <a:srgbClr val="C00000"/>
                </a:solidFill>
              </a:rPr>
              <a:t>频率较高</a:t>
            </a:r>
            <a:r>
              <a:rPr lang="zh-CN" altLang="en-US" sz="1800" dirty="0" smtClean="0"/>
              <a:t>，声光</a:t>
            </a:r>
            <a:r>
              <a:rPr lang="zh-CN" altLang="en-US" sz="1800" dirty="0" smtClean="0">
                <a:solidFill>
                  <a:srgbClr val="C00000"/>
                </a:solidFill>
              </a:rPr>
              <a:t>作用长度</a:t>
            </a:r>
            <a:r>
              <a:rPr lang="en-US" altLang="zh-CN" sz="1800" i="1" dirty="0" smtClean="0">
                <a:solidFill>
                  <a:srgbClr val="C00000"/>
                </a:solidFill>
              </a:rPr>
              <a:t>L</a:t>
            </a:r>
            <a:r>
              <a:rPr lang="zh-CN" altLang="en-US" sz="1800" dirty="0" smtClean="0">
                <a:solidFill>
                  <a:srgbClr val="C00000"/>
                </a:solidFill>
              </a:rPr>
              <a:t>较大</a:t>
            </a:r>
            <a:r>
              <a:rPr lang="zh-CN" altLang="en-US" sz="1800" dirty="0" smtClean="0">
                <a:solidFill>
                  <a:schemeClr val="tx1"/>
                </a:solidFill>
              </a:rPr>
              <a:t>，</a:t>
            </a:r>
            <a:r>
              <a:rPr lang="zh-CN" altLang="en-US" sz="1800" dirty="0" smtClean="0"/>
              <a:t>光束相对声波波面间</a:t>
            </a:r>
            <a:r>
              <a:rPr lang="zh-CN" altLang="en-US" sz="1800" dirty="0" smtClean="0">
                <a:solidFill>
                  <a:srgbClr val="C00000"/>
                </a:solidFill>
              </a:rPr>
              <a:t>以一定的角度斜入射</a:t>
            </a:r>
            <a:endParaRPr lang="zh-CN" altLang="en-US" sz="1800" dirty="0">
              <a:solidFill>
                <a:srgbClr val="C00000"/>
              </a:solidFill>
            </a:endParaRPr>
          </a:p>
        </p:txBody>
      </p:sp>
      <p:graphicFrame>
        <p:nvGraphicFramePr>
          <p:cNvPr id="4" name="Diagram 3"/>
          <p:cNvGraphicFramePr/>
          <p:nvPr>
            <p:extLst>
              <p:ext uri="{D42A27DB-BD31-4B8C-83A1-F6EECF244321}">
                <p14:modId xmlns:p14="http://schemas.microsoft.com/office/powerpoint/2010/main" val="713175176"/>
              </p:ext>
            </p:extLst>
          </p:nvPr>
        </p:nvGraphicFramePr>
        <p:xfrm>
          <a:off x="914400" y="1371600"/>
          <a:ext cx="74676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Rh_027_natural">
  <a:themeElements>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fontScheme name="Rh_027_natu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buNone/>
          <a:defRPr sz="2400" smtClean="0"/>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buNone/>
          <a:defRPr sz="2400" smtClean="0"/>
        </a:defPPr>
      </a:lstStyle>
    </a:txDef>
  </a:objectDefaults>
  <a:extraClrSchemeLst>
    <a:extraClrScheme>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Rh_027_natural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Rh_027_natural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演示文稿10</Template>
  <TotalTime>7740</TotalTime>
  <Words>3891</Words>
  <Application>Microsoft Office PowerPoint</Application>
  <PresentationFormat>On-screen Show (4:3)</PresentationFormat>
  <Paragraphs>327</Paragraphs>
  <Slides>40</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54" baseType="lpstr">
      <vt:lpstr>Arial</vt:lpstr>
      <vt:lpstr>宋体</vt:lpstr>
      <vt:lpstr>Wingdings</vt:lpstr>
      <vt:lpstr>Cambria Math</vt:lpstr>
      <vt:lpstr>楷体_GB2312</vt:lpstr>
      <vt:lpstr>ZapfDingbats</vt:lpstr>
      <vt:lpstr>Symbol</vt:lpstr>
      <vt:lpstr>Wingdings 3</vt:lpstr>
      <vt:lpstr>Times New Roman</vt:lpstr>
      <vt:lpstr>Calibri</vt:lpstr>
      <vt:lpstr>Rh_027_natural</vt:lpstr>
      <vt:lpstr>公式</vt:lpstr>
      <vt:lpstr>Equation</vt:lpstr>
      <vt:lpstr>Microsoft Equation 3.0</vt:lpstr>
      <vt:lpstr>PowerPoint Presentation</vt:lpstr>
      <vt:lpstr>§3.3  声光调制</vt:lpstr>
      <vt:lpstr>§3.3.1  声光效应</vt:lpstr>
      <vt:lpstr>§3.3  声光效应</vt:lpstr>
      <vt:lpstr>§3.3  声光效应</vt:lpstr>
      <vt:lpstr>§3.3  声光效应</vt:lpstr>
      <vt:lpstr>§3.3  声光效应</vt:lpstr>
      <vt:lpstr>§3.3.2  声光相互作用</vt:lpstr>
      <vt:lpstr>§3.3.2  声光相互作用</vt:lpstr>
      <vt:lpstr>1  Raman—Nath衍射</vt:lpstr>
      <vt:lpstr>1  Raman—Nath衍射</vt:lpstr>
      <vt:lpstr>1  Raman—Nath衍射</vt:lpstr>
      <vt:lpstr>1  Raman—Nath衍射</vt:lpstr>
      <vt:lpstr>PowerPoint Presentation</vt:lpstr>
      <vt:lpstr>1  Raman—Nath衍射</vt:lpstr>
      <vt:lpstr>2  Bragg衍射</vt:lpstr>
      <vt:lpstr>PowerPoint Presentation</vt:lpstr>
      <vt:lpstr>2  Bragg衍射的通俗解释</vt:lpstr>
      <vt:lpstr>Bragg衍射光强</vt:lpstr>
      <vt:lpstr>Bragg衍射效率</vt:lpstr>
      <vt:lpstr>Bragg衍射效率</vt:lpstr>
      <vt:lpstr>3  区分Raman Nath衍射和Bragg衍射的定量标准</vt:lpstr>
      <vt:lpstr>§3.3.3  声光器件</vt:lpstr>
      <vt:lpstr>1  强度调制器</vt:lpstr>
      <vt:lpstr>1  强度调制器</vt:lpstr>
      <vt:lpstr>1  强度调制器</vt:lpstr>
      <vt:lpstr>1  强度调制器</vt:lpstr>
      <vt:lpstr>1  强度调制器</vt:lpstr>
      <vt:lpstr>1  强度调制器</vt:lpstr>
      <vt:lpstr>1  强度调制器</vt:lpstr>
      <vt:lpstr>1  强度调制器</vt:lpstr>
      <vt:lpstr>1  强度调制器</vt:lpstr>
      <vt:lpstr>1  强度调制器</vt:lpstr>
      <vt:lpstr>品质因数</vt:lpstr>
      <vt:lpstr>2  声光偏转器</vt:lpstr>
      <vt:lpstr>2  声光偏转器</vt:lpstr>
      <vt:lpstr>2  声光偏转器</vt:lpstr>
      <vt:lpstr>3  声光调Q激光器</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微软用户</cp:lastModifiedBy>
  <cp:revision>901</cp:revision>
  <cp:lastPrinted>1601-01-01T00:00:00Z</cp:lastPrinted>
  <dcterms:created xsi:type="dcterms:W3CDTF">1601-01-01T00:00:00Z</dcterms:created>
  <dcterms:modified xsi:type="dcterms:W3CDTF">2014-04-17T12:57:29Z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